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64"/>
  </p:notesMasterIdLst>
  <p:sldIdLst>
    <p:sldId id="296" r:id="rId6"/>
    <p:sldId id="297" r:id="rId7"/>
    <p:sldId id="298" r:id="rId8"/>
    <p:sldId id="299" r:id="rId9"/>
    <p:sldId id="308" r:id="rId10"/>
    <p:sldId id="354" r:id="rId11"/>
    <p:sldId id="355" r:id="rId12"/>
    <p:sldId id="356" r:id="rId13"/>
    <p:sldId id="353" r:id="rId14"/>
    <p:sldId id="331" r:id="rId15"/>
    <p:sldId id="346" r:id="rId16"/>
    <p:sldId id="347" r:id="rId17"/>
    <p:sldId id="388" r:id="rId18"/>
    <p:sldId id="387" r:id="rId19"/>
    <p:sldId id="349" r:id="rId20"/>
    <p:sldId id="332" r:id="rId21"/>
    <p:sldId id="345" r:id="rId22"/>
    <p:sldId id="389" r:id="rId23"/>
    <p:sldId id="344" r:id="rId24"/>
    <p:sldId id="335" r:id="rId25"/>
    <p:sldId id="351" r:id="rId26"/>
    <p:sldId id="390" r:id="rId27"/>
    <p:sldId id="391" r:id="rId28"/>
    <p:sldId id="367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5" r:id="rId40"/>
    <p:sldId id="339" r:id="rId41"/>
    <p:sldId id="340" r:id="rId42"/>
    <p:sldId id="361" r:id="rId43"/>
    <p:sldId id="362" r:id="rId44"/>
    <p:sldId id="363" r:id="rId45"/>
    <p:sldId id="364" r:id="rId46"/>
    <p:sldId id="365" r:id="rId47"/>
    <p:sldId id="366" r:id="rId48"/>
    <p:sldId id="350" r:id="rId49"/>
    <p:sldId id="386" r:id="rId50"/>
    <p:sldId id="271" r:id="rId51"/>
    <p:sldId id="283" r:id="rId52"/>
    <p:sldId id="277" r:id="rId53"/>
    <p:sldId id="280" r:id="rId54"/>
    <p:sldId id="273" r:id="rId55"/>
    <p:sldId id="274" r:id="rId56"/>
    <p:sldId id="284" r:id="rId57"/>
    <p:sldId id="289" r:id="rId58"/>
    <p:sldId id="263" r:id="rId59"/>
    <p:sldId id="264" r:id="rId60"/>
    <p:sldId id="265" r:id="rId61"/>
    <p:sldId id="266" r:id="rId62"/>
    <p:sldId id="26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6"/>
            <p14:sldId id="297"/>
            <p14:sldId id="298"/>
            <p14:sldId id="299"/>
            <p14:sldId id="308"/>
            <p14:sldId id="354"/>
            <p14:sldId id="355"/>
            <p14:sldId id="356"/>
            <p14:sldId id="353"/>
            <p14:sldId id="331"/>
            <p14:sldId id="346"/>
            <p14:sldId id="347"/>
            <p14:sldId id="388"/>
            <p14:sldId id="387"/>
            <p14:sldId id="349"/>
            <p14:sldId id="332"/>
            <p14:sldId id="345"/>
            <p14:sldId id="389"/>
            <p14:sldId id="344"/>
            <p14:sldId id="335"/>
            <p14:sldId id="351"/>
            <p14:sldId id="390"/>
            <p14:sldId id="391"/>
            <p14:sldId id="367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5"/>
            <p14:sldId id="339"/>
            <p14:sldId id="340"/>
            <p14:sldId id="361"/>
            <p14:sldId id="362"/>
            <p14:sldId id="363"/>
            <p14:sldId id="364"/>
            <p14:sldId id="365"/>
            <p14:sldId id="366"/>
            <p14:sldId id="350"/>
          </p14:sldIdLst>
        </p14:section>
        <p14:section name="Content" id="{3864C2D0-062C-4319-A5DB-5D7C06D263F4}">
          <p14:sldIdLst/>
        </p14:section>
        <p14:section name="Backup Slides" id="{D2EA30EA-0BC0-4C37-A8F8-2B41D5EE3350}">
          <p14:sldIdLst>
            <p14:sldId id="386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D3"/>
    <a:srgbClr val="FCAD7C"/>
    <a:srgbClr val="000000"/>
    <a:srgbClr val="FFA7A7"/>
    <a:srgbClr val="800000"/>
    <a:srgbClr val="A50021"/>
    <a:srgbClr val="2B2A2F"/>
    <a:srgbClr val="7772D8"/>
    <a:srgbClr val="BCC400"/>
    <a:srgbClr val="01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29C72-AFFE-41C4-8AEF-3632F3492D89}" v="2" dt="2025-04-03T01:29:13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84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Kaczmarczyk" userId="7071fcb2-2c7e-4cad-bf16-2fa7f0407802" providerId="ADAL" clId="{835378A3-FFBC-4D9D-B0BC-9ED4AC6F52C5}"/>
    <pc:docChg chg="undo custSel addSld delSld modSld sldOrd modSection">
      <pc:chgData name="Ryan Kaczmarczyk" userId="7071fcb2-2c7e-4cad-bf16-2fa7f0407802" providerId="ADAL" clId="{835378A3-FFBC-4D9D-B0BC-9ED4AC6F52C5}" dt="2025-03-25T05:54:55.122" v="867"/>
      <pc:docMkLst>
        <pc:docMk/>
      </pc:docMkLst>
      <pc:sldChg chg="modSp mod">
        <pc:chgData name="Ryan Kaczmarczyk" userId="7071fcb2-2c7e-4cad-bf16-2fa7f0407802" providerId="ADAL" clId="{835378A3-FFBC-4D9D-B0BC-9ED4AC6F52C5}" dt="2025-03-25T04:31:24.561" v="1" actId="18131"/>
        <pc:sldMkLst>
          <pc:docMk/>
          <pc:sldMk cId="1845198779" sldId="297"/>
        </pc:sldMkLst>
        <pc:picChg chg="mod modCrop">
          <ac:chgData name="Ryan Kaczmarczyk" userId="7071fcb2-2c7e-4cad-bf16-2fa7f0407802" providerId="ADAL" clId="{835378A3-FFBC-4D9D-B0BC-9ED4AC6F52C5}" dt="2025-03-25T04:31:24.561" v="1" actId="18131"/>
          <ac:picMkLst>
            <pc:docMk/>
            <pc:sldMk cId="1845198779" sldId="297"/>
            <ac:picMk id="17" creationId="{8C041A62-0DB2-2450-4365-204A32ED5B2F}"/>
          </ac:picMkLst>
        </pc:picChg>
      </pc:sldChg>
      <pc:sldChg chg="modSp mod">
        <pc:chgData name="Ryan Kaczmarczyk" userId="7071fcb2-2c7e-4cad-bf16-2fa7f0407802" providerId="ADAL" clId="{835378A3-FFBC-4D9D-B0BC-9ED4AC6F52C5}" dt="2025-03-25T05:49:10.555" v="630" actId="20577"/>
        <pc:sldMkLst>
          <pc:docMk/>
          <pc:sldMk cId="4013151673" sldId="361"/>
        </pc:sldMkLst>
        <pc:spChg chg="mod">
          <ac:chgData name="Ryan Kaczmarczyk" userId="7071fcb2-2c7e-4cad-bf16-2fa7f0407802" providerId="ADAL" clId="{835378A3-FFBC-4D9D-B0BC-9ED4AC6F52C5}" dt="2025-03-25T05:49:10.555" v="630" actId="20577"/>
          <ac:spMkLst>
            <pc:docMk/>
            <pc:sldMk cId="4013151673" sldId="361"/>
            <ac:spMk id="9" creationId="{7888AD8F-BE06-0C5B-D2CA-FD1959F7A65D}"/>
          </ac:spMkLst>
        </pc:spChg>
      </pc:sldChg>
      <pc:sldChg chg="modSp mod">
        <pc:chgData name="Ryan Kaczmarczyk" userId="7071fcb2-2c7e-4cad-bf16-2fa7f0407802" providerId="ADAL" clId="{835378A3-FFBC-4D9D-B0BC-9ED4AC6F52C5}" dt="2025-03-25T05:53:06.908" v="864" actId="20577"/>
        <pc:sldMkLst>
          <pc:docMk/>
          <pc:sldMk cId="3469513248" sldId="365"/>
        </pc:sldMkLst>
        <pc:spChg chg="mod">
          <ac:chgData name="Ryan Kaczmarczyk" userId="7071fcb2-2c7e-4cad-bf16-2fa7f0407802" providerId="ADAL" clId="{835378A3-FFBC-4D9D-B0BC-9ED4AC6F52C5}" dt="2025-03-25T05:49:26.250" v="642" actId="20577"/>
          <ac:spMkLst>
            <pc:docMk/>
            <pc:sldMk cId="3469513248" sldId="365"/>
            <ac:spMk id="6" creationId="{67D3A4DE-39EF-2EE5-6F01-4D3F2E487855}"/>
          </ac:spMkLst>
        </pc:spChg>
        <pc:spChg chg="mod">
          <ac:chgData name="Ryan Kaczmarczyk" userId="7071fcb2-2c7e-4cad-bf16-2fa7f0407802" providerId="ADAL" clId="{835378A3-FFBC-4D9D-B0BC-9ED4AC6F52C5}" dt="2025-03-25T05:53:06.908" v="864" actId="20577"/>
          <ac:spMkLst>
            <pc:docMk/>
            <pc:sldMk cId="3469513248" sldId="365"/>
            <ac:spMk id="7" creationId="{FC793630-7DA8-49E4-87F5-E12050C7B353}"/>
          </ac:spMkLst>
        </pc:spChg>
      </pc:sldChg>
      <pc:sldChg chg="modTransition">
        <pc:chgData name="Ryan Kaczmarczyk" userId="7071fcb2-2c7e-4cad-bf16-2fa7f0407802" providerId="ADAL" clId="{835378A3-FFBC-4D9D-B0BC-9ED4AC6F52C5}" dt="2025-03-25T05:54:55.122" v="867"/>
        <pc:sldMkLst>
          <pc:docMk/>
          <pc:sldMk cId="3651669316" sldId="367"/>
        </pc:sldMkLst>
      </pc:sldChg>
      <pc:sldChg chg="mod ord modShow">
        <pc:chgData name="Ryan Kaczmarczyk" userId="7071fcb2-2c7e-4cad-bf16-2fa7f0407802" providerId="ADAL" clId="{835378A3-FFBC-4D9D-B0BC-9ED4AC6F52C5}" dt="2025-03-25T05:53:47.114" v="866" actId="20578"/>
        <pc:sldMkLst>
          <pc:docMk/>
          <pc:sldMk cId="3955729190" sldId="386"/>
        </pc:sldMkLst>
      </pc:sldChg>
      <pc:sldChg chg="addSp delSp modSp add mod ord setBg delAnim modAnim">
        <pc:chgData name="Ryan Kaczmarczyk" userId="7071fcb2-2c7e-4cad-bf16-2fa7f0407802" providerId="ADAL" clId="{835378A3-FFBC-4D9D-B0BC-9ED4AC6F52C5}" dt="2025-03-25T05:42:50.094" v="463"/>
        <pc:sldMkLst>
          <pc:docMk/>
          <pc:sldMk cId="359643731" sldId="390"/>
        </pc:sldMkLst>
        <pc:spChg chg="mod">
          <ac:chgData name="Ryan Kaczmarczyk" userId="7071fcb2-2c7e-4cad-bf16-2fa7f0407802" providerId="ADAL" clId="{835378A3-FFBC-4D9D-B0BC-9ED4AC6F52C5}" dt="2025-03-25T05:31:40.641" v="329" actId="122"/>
          <ac:spMkLst>
            <pc:docMk/>
            <pc:sldMk cId="359643731" sldId="390"/>
            <ac:spMk id="2" creationId="{EE22EC0C-3BF9-709A-6C61-91A1045D73D4}"/>
          </ac:spMkLst>
        </pc:spChg>
        <pc:spChg chg="add mo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3" creationId="{4A8B423D-D001-A57A-5C29-E3CA2C731F7C}"/>
          </ac:spMkLst>
        </pc:spChg>
        <pc:spChg chg="mod">
          <ac:chgData name="Ryan Kaczmarczyk" userId="7071fcb2-2c7e-4cad-bf16-2fa7f0407802" providerId="ADAL" clId="{835378A3-FFBC-4D9D-B0BC-9ED4AC6F52C5}" dt="2025-03-25T05:10:12.261" v="26" actId="1076"/>
          <ac:spMkLst>
            <pc:docMk/>
            <pc:sldMk cId="359643731" sldId="390"/>
            <ac:spMk id="5" creationId="{B908696C-680F-F537-2163-3750117A3D0E}"/>
          </ac:spMkLst>
        </pc:spChg>
        <pc:spChg chg="mod">
          <ac:chgData name="Ryan Kaczmarczyk" userId="7071fcb2-2c7e-4cad-bf16-2fa7f0407802" providerId="ADAL" clId="{835378A3-FFBC-4D9D-B0BC-9ED4AC6F52C5}" dt="2025-03-25T05:10:51.754" v="44" actId="20577"/>
          <ac:spMkLst>
            <pc:docMk/>
            <pc:sldMk cId="359643731" sldId="390"/>
            <ac:spMk id="6" creationId="{59825738-FA44-86A2-995B-D28AA4C9B883}"/>
          </ac:spMkLst>
        </pc:spChg>
        <pc:spChg chg="add mo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7" creationId="{D35FB077-D8EF-348E-6A55-26C652D576C0}"/>
          </ac:spMkLst>
        </pc:spChg>
        <pc:spChg chg="add mo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8" creationId="{4F4E7200-4B92-1DDB-08C6-1F41B7AFF839}"/>
          </ac:spMkLst>
        </pc:spChg>
        <pc:spChg chg="add mo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9" creationId="{7C44DD7C-02F3-FE62-C4D3-F0E09C367DE6}"/>
          </ac:spMkLst>
        </pc:spChg>
        <pc:spChg chg="add mod or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10" creationId="{D729BC6A-5377-4BED-7A6C-DD72B2593105}"/>
          </ac:spMkLst>
        </pc:spChg>
        <pc:spChg chg="add mo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11" creationId="{132FEDB1-9983-703F-AE04-247009C67C60}"/>
          </ac:spMkLst>
        </pc:spChg>
        <pc:spChg chg="add mod">
          <ac:chgData name="Ryan Kaczmarczyk" userId="7071fcb2-2c7e-4cad-bf16-2fa7f0407802" providerId="ADAL" clId="{835378A3-FFBC-4D9D-B0BC-9ED4AC6F52C5}" dt="2025-03-25T05:27:46.955" v="294" actId="164"/>
          <ac:spMkLst>
            <pc:docMk/>
            <pc:sldMk cId="359643731" sldId="390"/>
            <ac:spMk id="12" creationId="{AB948A5F-BA2A-0F44-8C14-5157CE19025F}"/>
          </ac:spMkLst>
        </pc:spChg>
        <pc:spChg chg="add mod">
          <ac:chgData name="Ryan Kaczmarczyk" userId="7071fcb2-2c7e-4cad-bf16-2fa7f0407802" providerId="ADAL" clId="{835378A3-FFBC-4D9D-B0BC-9ED4AC6F52C5}" dt="2025-03-25T05:29:45.185" v="303" actId="164"/>
          <ac:spMkLst>
            <pc:docMk/>
            <pc:sldMk cId="359643731" sldId="390"/>
            <ac:spMk id="13" creationId="{07E7025C-53DD-5E3C-3D03-3532C9C161DB}"/>
          </ac:spMkLst>
        </pc:spChg>
        <pc:spChg chg="add mod topLvl">
          <ac:chgData name="Ryan Kaczmarczyk" userId="7071fcb2-2c7e-4cad-bf16-2fa7f0407802" providerId="ADAL" clId="{835378A3-FFBC-4D9D-B0BC-9ED4AC6F52C5}" dt="2025-03-25T05:29:45.185" v="303" actId="164"/>
          <ac:spMkLst>
            <pc:docMk/>
            <pc:sldMk cId="359643731" sldId="390"/>
            <ac:spMk id="14" creationId="{E8F5DE28-0768-F32B-BE5C-C29F9858AC22}"/>
          </ac:spMkLst>
        </pc:spChg>
        <pc:spChg chg="add mod topLvl">
          <ac:chgData name="Ryan Kaczmarczyk" userId="7071fcb2-2c7e-4cad-bf16-2fa7f0407802" providerId="ADAL" clId="{835378A3-FFBC-4D9D-B0BC-9ED4AC6F52C5}" dt="2025-03-25T05:29:45.185" v="303" actId="164"/>
          <ac:spMkLst>
            <pc:docMk/>
            <pc:sldMk cId="359643731" sldId="390"/>
            <ac:spMk id="15" creationId="{F23ABF99-3610-AF67-1A49-20BF39D09622}"/>
          </ac:spMkLst>
        </pc:spChg>
        <pc:spChg chg="add mod">
          <ac:chgData name="Ryan Kaczmarczyk" userId="7071fcb2-2c7e-4cad-bf16-2fa7f0407802" providerId="ADAL" clId="{835378A3-FFBC-4D9D-B0BC-9ED4AC6F52C5}" dt="2025-03-25T05:26:29.397" v="279" actId="164"/>
          <ac:spMkLst>
            <pc:docMk/>
            <pc:sldMk cId="359643731" sldId="390"/>
            <ac:spMk id="17" creationId="{4970E9F8-009F-16FD-2F72-95CBC4110B0C}"/>
          </ac:spMkLst>
        </pc:spChg>
        <pc:spChg chg="add mod ord">
          <ac:chgData name="Ryan Kaczmarczyk" userId="7071fcb2-2c7e-4cad-bf16-2fa7f0407802" providerId="ADAL" clId="{835378A3-FFBC-4D9D-B0BC-9ED4AC6F52C5}" dt="2025-03-25T05:26:29.397" v="279" actId="164"/>
          <ac:spMkLst>
            <pc:docMk/>
            <pc:sldMk cId="359643731" sldId="390"/>
            <ac:spMk id="18" creationId="{2D35ECCE-453A-6808-B6EC-15DA7F16F0C0}"/>
          </ac:spMkLst>
        </pc:spChg>
        <pc:spChg chg="add mod">
          <ac:chgData name="Ryan Kaczmarczyk" userId="7071fcb2-2c7e-4cad-bf16-2fa7f0407802" providerId="ADAL" clId="{835378A3-FFBC-4D9D-B0BC-9ED4AC6F52C5}" dt="2025-03-25T05:26:29.397" v="279" actId="164"/>
          <ac:spMkLst>
            <pc:docMk/>
            <pc:sldMk cId="359643731" sldId="390"/>
            <ac:spMk id="22" creationId="{4832C997-4E42-2E32-A1D5-291D59922AD1}"/>
          </ac:spMkLst>
        </pc:spChg>
        <pc:spChg chg="add mod ord">
          <ac:chgData name="Ryan Kaczmarczyk" userId="7071fcb2-2c7e-4cad-bf16-2fa7f0407802" providerId="ADAL" clId="{835378A3-FFBC-4D9D-B0BC-9ED4AC6F52C5}" dt="2025-03-25T05:26:29.397" v="279" actId="164"/>
          <ac:spMkLst>
            <pc:docMk/>
            <pc:sldMk cId="359643731" sldId="390"/>
            <ac:spMk id="23" creationId="{4E6A6BCB-C1AB-FD22-51BE-776F91EBE6BE}"/>
          </ac:spMkLst>
        </pc:spChg>
        <pc:spChg chg="add mod">
          <ac:chgData name="Ryan Kaczmarczyk" userId="7071fcb2-2c7e-4cad-bf16-2fa7f0407802" providerId="ADAL" clId="{835378A3-FFBC-4D9D-B0BC-9ED4AC6F52C5}" dt="2025-03-25T05:22:29.211" v="176" actId="164"/>
          <ac:spMkLst>
            <pc:docMk/>
            <pc:sldMk cId="359643731" sldId="390"/>
            <ac:spMk id="27" creationId="{73D2166E-084E-1095-B5CC-9D1C6C411108}"/>
          </ac:spMkLst>
        </pc:spChg>
        <pc:spChg chg="add mod">
          <ac:chgData name="Ryan Kaczmarczyk" userId="7071fcb2-2c7e-4cad-bf16-2fa7f0407802" providerId="ADAL" clId="{835378A3-FFBC-4D9D-B0BC-9ED4AC6F52C5}" dt="2025-03-25T05:22:29.211" v="176" actId="164"/>
          <ac:spMkLst>
            <pc:docMk/>
            <pc:sldMk cId="359643731" sldId="390"/>
            <ac:spMk id="28" creationId="{DCFC820E-D610-9EF0-ACBC-B11CCAEF7F30}"/>
          </ac:spMkLst>
        </pc:spChg>
        <pc:spChg chg="mod">
          <ac:chgData name="Ryan Kaczmarczyk" userId="7071fcb2-2c7e-4cad-bf16-2fa7f0407802" providerId="ADAL" clId="{835378A3-FFBC-4D9D-B0BC-9ED4AC6F52C5}" dt="2025-03-25T05:22:39.262" v="181"/>
          <ac:spMkLst>
            <pc:docMk/>
            <pc:sldMk cId="359643731" sldId="390"/>
            <ac:spMk id="31" creationId="{CF5886B3-BDE3-75EC-C793-7BE8C6D1F3F3}"/>
          </ac:spMkLst>
        </pc:spChg>
        <pc:spChg chg="mod">
          <ac:chgData name="Ryan Kaczmarczyk" userId="7071fcb2-2c7e-4cad-bf16-2fa7f0407802" providerId="ADAL" clId="{835378A3-FFBC-4D9D-B0BC-9ED4AC6F52C5}" dt="2025-03-25T05:22:39.262" v="181"/>
          <ac:spMkLst>
            <pc:docMk/>
            <pc:sldMk cId="359643731" sldId="390"/>
            <ac:spMk id="32" creationId="{3DD96BAE-DC9E-8CEC-A281-9DD3749C4057}"/>
          </ac:spMkLst>
        </pc:spChg>
        <pc:spChg chg="mod topLvl">
          <ac:chgData name="Ryan Kaczmarczyk" userId="7071fcb2-2c7e-4cad-bf16-2fa7f0407802" providerId="ADAL" clId="{835378A3-FFBC-4D9D-B0BC-9ED4AC6F52C5}" dt="2025-03-25T05:24:29.346" v="209" actId="164"/>
          <ac:spMkLst>
            <pc:docMk/>
            <pc:sldMk cId="359643731" sldId="390"/>
            <ac:spMk id="34" creationId="{3E568C6A-F2E8-0DFA-2F8C-A97B65E65054}"/>
          </ac:spMkLst>
        </pc:spChg>
        <pc:spChg chg="mod topLvl">
          <ac:chgData name="Ryan Kaczmarczyk" userId="7071fcb2-2c7e-4cad-bf16-2fa7f0407802" providerId="ADAL" clId="{835378A3-FFBC-4D9D-B0BC-9ED4AC6F52C5}" dt="2025-03-25T05:24:29.346" v="209" actId="164"/>
          <ac:spMkLst>
            <pc:docMk/>
            <pc:sldMk cId="359643731" sldId="390"/>
            <ac:spMk id="35" creationId="{002C672B-33B0-0FBE-A0C4-88E91383737E}"/>
          </ac:spMkLst>
        </pc:spChg>
        <pc:spChg chg="add mod ord">
          <ac:chgData name="Ryan Kaczmarczyk" userId="7071fcb2-2c7e-4cad-bf16-2fa7f0407802" providerId="ADAL" clId="{835378A3-FFBC-4D9D-B0BC-9ED4AC6F52C5}" dt="2025-03-25T05:33:11.128" v="366" actId="166"/>
          <ac:spMkLst>
            <pc:docMk/>
            <pc:sldMk cId="359643731" sldId="390"/>
            <ac:spMk id="52" creationId="{A93BFF8F-3AFE-65D2-C61D-76433C4EA7DC}"/>
          </ac:spMkLst>
        </pc:spChg>
        <pc:grpChg chg="add mod">
          <ac:chgData name="Ryan Kaczmarczyk" userId="7071fcb2-2c7e-4cad-bf16-2fa7f0407802" providerId="ADAL" clId="{835378A3-FFBC-4D9D-B0BC-9ED4AC6F52C5}" dt="2025-03-25T05:26:29.397" v="279" actId="164"/>
          <ac:grpSpMkLst>
            <pc:docMk/>
            <pc:sldMk cId="359643731" sldId="390"/>
            <ac:grpSpMk id="29" creationId="{C8FA09DF-0D22-57C9-2D05-9E2117523B28}"/>
          </ac:grpSpMkLst>
        </pc:grpChg>
        <pc:grpChg chg="add mod">
          <ac:chgData name="Ryan Kaczmarczyk" userId="7071fcb2-2c7e-4cad-bf16-2fa7f0407802" providerId="ADAL" clId="{835378A3-FFBC-4D9D-B0BC-9ED4AC6F52C5}" dt="2025-03-25T05:26:29.397" v="279" actId="164"/>
          <ac:grpSpMkLst>
            <pc:docMk/>
            <pc:sldMk cId="359643731" sldId="390"/>
            <ac:grpSpMk id="30" creationId="{1713A231-B848-BC80-8782-CEBE30196969}"/>
          </ac:grpSpMkLst>
        </pc:grpChg>
        <pc:grpChg chg="add mod">
          <ac:chgData name="Ryan Kaczmarczyk" userId="7071fcb2-2c7e-4cad-bf16-2fa7f0407802" providerId="ADAL" clId="{835378A3-FFBC-4D9D-B0BC-9ED4AC6F52C5}" dt="2025-03-25T05:26:29.397" v="279" actId="164"/>
          <ac:grpSpMkLst>
            <pc:docMk/>
            <pc:sldMk cId="359643731" sldId="390"/>
            <ac:grpSpMk id="36" creationId="{2166513A-D820-75ED-4789-E5DC41132D02}"/>
          </ac:grpSpMkLst>
        </pc:grpChg>
        <pc:grpChg chg="add mod ord">
          <ac:chgData name="Ryan Kaczmarczyk" userId="7071fcb2-2c7e-4cad-bf16-2fa7f0407802" providerId="ADAL" clId="{835378A3-FFBC-4D9D-B0BC-9ED4AC6F52C5}" dt="2025-03-25T05:35:07.866" v="376" actId="166"/>
          <ac:grpSpMkLst>
            <pc:docMk/>
            <pc:sldMk cId="359643731" sldId="390"/>
            <ac:grpSpMk id="38" creationId="{657FD908-CF80-F629-FA1A-08D253C2CAE6}"/>
          </ac:grpSpMkLst>
        </pc:grpChg>
        <pc:grpChg chg="add mod ord">
          <ac:chgData name="Ryan Kaczmarczyk" userId="7071fcb2-2c7e-4cad-bf16-2fa7f0407802" providerId="ADAL" clId="{835378A3-FFBC-4D9D-B0BC-9ED4AC6F52C5}" dt="2025-03-25T05:30:50.351" v="309" actId="1076"/>
          <ac:grpSpMkLst>
            <pc:docMk/>
            <pc:sldMk cId="359643731" sldId="390"/>
            <ac:grpSpMk id="49" creationId="{1AA329DD-B631-5847-69D4-B052812E5552}"/>
          </ac:grpSpMkLst>
        </pc:grpChg>
        <pc:grpChg chg="add mod">
          <ac:chgData name="Ryan Kaczmarczyk" userId="7071fcb2-2c7e-4cad-bf16-2fa7f0407802" providerId="ADAL" clId="{835378A3-FFBC-4D9D-B0BC-9ED4AC6F52C5}" dt="2025-03-25T05:30:50.351" v="309" actId="1076"/>
          <ac:grpSpMkLst>
            <pc:docMk/>
            <pc:sldMk cId="359643731" sldId="390"/>
            <ac:grpSpMk id="51" creationId="{8A08EC3B-A4DD-6CE0-B2BF-552DA270F2C8}"/>
          </ac:grpSpMkLst>
        </pc:grpChg>
        <pc:cxnChg chg="add mod ord">
          <ac:chgData name="Ryan Kaczmarczyk" userId="7071fcb2-2c7e-4cad-bf16-2fa7f0407802" providerId="ADAL" clId="{835378A3-FFBC-4D9D-B0BC-9ED4AC6F52C5}" dt="2025-03-25T05:30:50.351" v="309" actId="1076"/>
          <ac:cxnSpMkLst>
            <pc:docMk/>
            <pc:sldMk cId="359643731" sldId="390"/>
            <ac:cxnSpMk id="40" creationId="{46DFE95E-89AE-065D-95CA-52FAEF50D856}"/>
          </ac:cxnSpMkLst>
        </pc:cxnChg>
        <pc:cxnChg chg="add mod ord">
          <ac:chgData name="Ryan Kaczmarczyk" userId="7071fcb2-2c7e-4cad-bf16-2fa7f0407802" providerId="ADAL" clId="{835378A3-FFBC-4D9D-B0BC-9ED4AC6F52C5}" dt="2025-03-25T05:32:47.003" v="361" actId="167"/>
          <ac:cxnSpMkLst>
            <pc:docMk/>
            <pc:sldMk cId="359643731" sldId="390"/>
            <ac:cxnSpMk id="54" creationId="{C68C83F5-918B-E37F-BE83-F0F6E63DC618}"/>
          </ac:cxnSpMkLst>
        </pc:cxnChg>
        <pc:cxnChg chg="add mod">
          <ac:chgData name="Ryan Kaczmarczyk" userId="7071fcb2-2c7e-4cad-bf16-2fa7f0407802" providerId="ADAL" clId="{835378A3-FFBC-4D9D-B0BC-9ED4AC6F52C5}" dt="2025-03-25T05:33:04.025" v="365" actId="14100"/>
          <ac:cxnSpMkLst>
            <pc:docMk/>
            <pc:sldMk cId="359643731" sldId="390"/>
            <ac:cxnSpMk id="57" creationId="{CD60AA8A-31B3-24B5-BD55-CF91A8FD91BE}"/>
          </ac:cxnSpMkLst>
        </pc:cxnChg>
      </pc:sldChg>
      <pc:sldChg chg="add del ord">
        <pc:chgData name="Ryan Kaczmarczyk" userId="7071fcb2-2c7e-4cad-bf16-2fa7f0407802" providerId="ADAL" clId="{835378A3-FFBC-4D9D-B0BC-9ED4AC6F52C5}" dt="2025-03-25T05:09:09.954" v="5" actId="2696"/>
        <pc:sldMkLst>
          <pc:docMk/>
          <pc:sldMk cId="494822665" sldId="390"/>
        </pc:sldMkLst>
      </pc:sldChg>
      <pc:sldChg chg="addSp delSp modSp add mod modTransition modAnim">
        <pc:chgData name="Ryan Kaczmarczyk" userId="7071fcb2-2c7e-4cad-bf16-2fa7f0407802" providerId="ADAL" clId="{835378A3-FFBC-4D9D-B0BC-9ED4AC6F52C5}" dt="2025-03-25T05:46:43.347" v="590" actId="207"/>
        <pc:sldMkLst>
          <pc:docMk/>
          <pc:sldMk cId="1719609267" sldId="391"/>
        </pc:sldMkLst>
        <pc:spChg chg="add mod">
          <ac:chgData name="Ryan Kaczmarczyk" userId="7071fcb2-2c7e-4cad-bf16-2fa7f0407802" providerId="ADAL" clId="{835378A3-FFBC-4D9D-B0BC-9ED4AC6F52C5}" dt="2025-03-25T05:39:19.424" v="448" actId="404"/>
          <ac:spMkLst>
            <pc:docMk/>
            <pc:sldMk cId="1719609267" sldId="391"/>
            <ac:spMk id="16" creationId="{E5D6DB04-009F-74A8-4718-66F3EE8C7058}"/>
          </ac:spMkLst>
        </pc:spChg>
        <pc:spChg chg="add mod ord">
          <ac:chgData name="Ryan Kaczmarczyk" userId="7071fcb2-2c7e-4cad-bf16-2fa7f0407802" providerId="ADAL" clId="{835378A3-FFBC-4D9D-B0BC-9ED4AC6F52C5}" dt="2025-03-25T05:46:21.546" v="589" actId="166"/>
          <ac:spMkLst>
            <pc:docMk/>
            <pc:sldMk cId="1719609267" sldId="391"/>
            <ac:spMk id="19" creationId="{249C214A-15C3-7BBB-88A3-23547AFACED8}"/>
          </ac:spMkLst>
        </pc:spChg>
        <pc:spChg chg="add mod ord">
          <ac:chgData name="Ryan Kaczmarczyk" userId="7071fcb2-2c7e-4cad-bf16-2fa7f0407802" providerId="ADAL" clId="{835378A3-FFBC-4D9D-B0BC-9ED4AC6F52C5}" dt="2025-03-25T05:46:21.546" v="589" actId="166"/>
          <ac:spMkLst>
            <pc:docMk/>
            <pc:sldMk cId="1719609267" sldId="391"/>
            <ac:spMk id="20" creationId="{567F4546-7B73-9A4E-799B-FF57013322FF}"/>
          </ac:spMkLst>
        </pc:spChg>
        <pc:spChg chg="add mod ord">
          <ac:chgData name="Ryan Kaczmarczyk" userId="7071fcb2-2c7e-4cad-bf16-2fa7f0407802" providerId="ADAL" clId="{835378A3-FFBC-4D9D-B0BC-9ED4AC6F52C5}" dt="2025-03-25T05:46:21.546" v="589" actId="166"/>
          <ac:spMkLst>
            <pc:docMk/>
            <pc:sldMk cId="1719609267" sldId="391"/>
            <ac:spMk id="21" creationId="{EC2368D7-6D33-FD3A-6BB5-496CC4F56612}"/>
          </ac:spMkLst>
        </pc:spChg>
        <pc:spChg chg="mod">
          <ac:chgData name="Ryan Kaczmarczyk" userId="7071fcb2-2c7e-4cad-bf16-2fa7f0407802" providerId="ADAL" clId="{835378A3-FFBC-4D9D-B0BC-9ED4AC6F52C5}" dt="2025-03-25T05:46:43.347" v="590" actId="207"/>
          <ac:spMkLst>
            <pc:docMk/>
            <pc:sldMk cId="1719609267" sldId="391"/>
            <ac:spMk id="52" creationId="{338CA04C-B9E4-601F-65A8-CF60CE128E88}"/>
          </ac:spMkLst>
        </pc:spChg>
        <pc:grpChg chg="mod">
          <ac:chgData name="Ryan Kaczmarczyk" userId="7071fcb2-2c7e-4cad-bf16-2fa7f0407802" providerId="ADAL" clId="{835378A3-FFBC-4D9D-B0BC-9ED4AC6F52C5}" dt="2025-03-25T05:34:14.736" v="372" actId="1076"/>
          <ac:grpSpMkLst>
            <pc:docMk/>
            <pc:sldMk cId="1719609267" sldId="391"/>
            <ac:grpSpMk id="38" creationId="{154F0CC5-8E23-1DF5-FA44-C833A03D4844}"/>
          </ac:grpSpMkLst>
        </pc:grpChg>
        <pc:cxnChg chg="add mod">
          <ac:chgData name="Ryan Kaczmarczyk" userId="7071fcb2-2c7e-4cad-bf16-2fa7f0407802" providerId="ADAL" clId="{835378A3-FFBC-4D9D-B0BC-9ED4AC6F52C5}" dt="2025-03-25T05:46:12.684" v="588" actId="14100"/>
          <ac:cxnSpMkLst>
            <pc:docMk/>
            <pc:sldMk cId="1719609267" sldId="391"/>
            <ac:cxnSpMk id="24" creationId="{95374D20-3924-C22F-A780-FE67B6B17783}"/>
          </ac:cxnSpMkLst>
        </pc:cxnChg>
        <pc:cxnChg chg="add mod">
          <ac:chgData name="Ryan Kaczmarczyk" userId="7071fcb2-2c7e-4cad-bf16-2fa7f0407802" providerId="ADAL" clId="{835378A3-FFBC-4D9D-B0BC-9ED4AC6F52C5}" dt="2025-03-25T05:45:52.006" v="585" actId="14100"/>
          <ac:cxnSpMkLst>
            <pc:docMk/>
            <pc:sldMk cId="1719609267" sldId="391"/>
            <ac:cxnSpMk id="25" creationId="{E1A38DAC-5D55-19E9-BB01-31F331380D92}"/>
          </ac:cxnSpMkLst>
        </pc:cxnChg>
        <pc:cxnChg chg="add mod">
          <ac:chgData name="Ryan Kaczmarczyk" userId="7071fcb2-2c7e-4cad-bf16-2fa7f0407802" providerId="ADAL" clId="{835378A3-FFBC-4D9D-B0BC-9ED4AC6F52C5}" dt="2025-03-25T05:45:37.389" v="580" actId="14100"/>
          <ac:cxnSpMkLst>
            <pc:docMk/>
            <pc:sldMk cId="1719609267" sldId="391"/>
            <ac:cxnSpMk id="26" creationId="{CD2AB56D-6848-462A-91B5-03551609AE93}"/>
          </ac:cxnSpMkLst>
        </pc:cxnChg>
        <pc:cxnChg chg="add mod">
          <ac:chgData name="Ryan Kaczmarczyk" userId="7071fcb2-2c7e-4cad-bf16-2fa7f0407802" providerId="ADAL" clId="{835378A3-FFBC-4D9D-B0BC-9ED4AC6F52C5}" dt="2025-03-25T05:45:27.388" v="578" actId="14100"/>
          <ac:cxnSpMkLst>
            <pc:docMk/>
            <pc:sldMk cId="1719609267" sldId="391"/>
            <ac:cxnSpMk id="33" creationId="{5AABC0B8-5BAF-D8B4-30B8-FF02DC17C3CE}"/>
          </ac:cxnSpMkLst>
        </pc:cxnChg>
      </pc:sldChg>
    </pc:docChg>
  </pc:docChgLst>
  <pc:docChgLst>
    <pc:chgData name="Aidan Hoolihan" userId="18a2b2b8-6e37-43b0-8a86-6e19fbe733d5" providerId="ADAL" clId="{00572D2D-E9AA-4F53-A3F4-D7E408976795}"/>
    <pc:docChg chg="undo custSel modSld">
      <pc:chgData name="Aidan Hoolihan" userId="18a2b2b8-6e37-43b0-8a86-6e19fbe733d5" providerId="ADAL" clId="{00572D2D-E9AA-4F53-A3F4-D7E408976795}" dt="2025-04-03T01:19:19.011" v="15" actId="1076"/>
      <pc:docMkLst>
        <pc:docMk/>
      </pc:docMkLst>
      <pc:sldChg chg="addSp delSp modSp mod">
        <pc:chgData name="Aidan Hoolihan" userId="18a2b2b8-6e37-43b0-8a86-6e19fbe733d5" providerId="ADAL" clId="{00572D2D-E9AA-4F53-A3F4-D7E408976795}" dt="2025-04-03T01:19:19.011" v="15" actId="1076"/>
        <pc:sldMkLst>
          <pc:docMk/>
          <pc:sldMk cId="1719609267" sldId="391"/>
        </pc:sldMkLst>
        <pc:spChg chg="add del mod ord">
          <ac:chgData name="Aidan Hoolihan" userId="18a2b2b8-6e37-43b0-8a86-6e19fbe733d5" providerId="ADAL" clId="{00572D2D-E9AA-4F53-A3F4-D7E408976795}" dt="2025-04-03T01:19:18.401" v="13" actId="11529"/>
          <ac:spMkLst>
            <pc:docMk/>
            <pc:sldMk cId="1719609267" sldId="391"/>
            <ac:spMk id="2" creationId="{41F9E3FC-0774-7AB5-ADA4-A63AB7A11289}"/>
          </ac:spMkLst>
        </pc:spChg>
        <pc:spChg chg="mod">
          <ac:chgData name="Aidan Hoolihan" userId="18a2b2b8-6e37-43b0-8a86-6e19fbe733d5" providerId="ADAL" clId="{00572D2D-E9AA-4F53-A3F4-D7E408976795}" dt="2025-04-03T01:19:19.011" v="15" actId="1076"/>
          <ac:spMkLst>
            <pc:docMk/>
            <pc:sldMk cId="1719609267" sldId="391"/>
            <ac:spMk id="21" creationId="{EC2368D7-6D33-FD3A-6BB5-496CC4F56612}"/>
          </ac:spMkLst>
        </pc:spChg>
        <pc:cxnChg chg="mod">
          <ac:chgData name="Aidan Hoolihan" userId="18a2b2b8-6e37-43b0-8a86-6e19fbe733d5" providerId="ADAL" clId="{00572D2D-E9AA-4F53-A3F4-D7E408976795}" dt="2025-04-03T01:19:18.724" v="14" actId="1076"/>
          <ac:cxnSpMkLst>
            <pc:docMk/>
            <pc:sldMk cId="1719609267" sldId="391"/>
            <ac:cxnSpMk id="24" creationId="{95374D20-3924-C22F-A780-FE67B6B17783}"/>
          </ac:cxnSpMkLst>
        </pc:cxnChg>
        <pc:cxnChg chg="mod">
          <ac:chgData name="Aidan Hoolihan" userId="18a2b2b8-6e37-43b0-8a86-6e19fbe733d5" providerId="ADAL" clId="{00572D2D-E9AA-4F53-A3F4-D7E408976795}" dt="2025-04-03T01:19:18.724" v="14" actId="1076"/>
          <ac:cxnSpMkLst>
            <pc:docMk/>
            <pc:sldMk cId="1719609267" sldId="391"/>
            <ac:cxnSpMk id="25" creationId="{E1A38DAC-5D55-19E9-BB01-31F331380D92}"/>
          </ac:cxnSpMkLst>
        </pc:cxnChg>
        <pc:cxnChg chg="mod">
          <ac:chgData name="Aidan Hoolihan" userId="18a2b2b8-6e37-43b0-8a86-6e19fbe733d5" providerId="ADAL" clId="{00572D2D-E9AA-4F53-A3F4-D7E408976795}" dt="2025-04-03T01:19:19.011" v="15" actId="1076"/>
          <ac:cxnSpMkLst>
            <pc:docMk/>
            <pc:sldMk cId="1719609267" sldId="391"/>
            <ac:cxnSpMk id="26" creationId="{CD2AB56D-6848-462A-91B5-03551609AE93}"/>
          </ac:cxnSpMkLst>
        </pc:cxnChg>
        <pc:cxnChg chg="mod">
          <ac:chgData name="Aidan Hoolihan" userId="18a2b2b8-6e37-43b0-8a86-6e19fbe733d5" providerId="ADAL" clId="{00572D2D-E9AA-4F53-A3F4-D7E408976795}" dt="2025-04-03T01:19:19.011" v="15" actId="1076"/>
          <ac:cxnSpMkLst>
            <pc:docMk/>
            <pc:sldMk cId="1719609267" sldId="391"/>
            <ac:cxnSpMk id="33" creationId="{5AABC0B8-5BAF-D8B4-30B8-FF02DC17C3CE}"/>
          </ac:cxnSpMkLst>
        </pc:cxnChg>
      </pc:sldChg>
    </pc:docChg>
  </pc:docChgLst>
  <pc:docChgLst>
    <pc:chgData name="Nicholas Jensen" userId="d8d72e68-c4fb-4280-89a2-09ac2498eb14" providerId="ADAL" clId="{4888792A-320B-1242-B8BB-8A0E0F885930}"/>
    <pc:docChg chg="undo custSel modSld">
      <pc:chgData name="Nicholas Jensen" userId="d8d72e68-c4fb-4280-89a2-09ac2498eb14" providerId="ADAL" clId="{4888792A-320B-1242-B8BB-8A0E0F885930}" dt="2025-03-25T01:21:09.827" v="27" actId="1076"/>
      <pc:docMkLst>
        <pc:docMk/>
      </pc:docMkLst>
      <pc:sldChg chg="modSp">
        <pc:chgData name="Nicholas Jensen" userId="d8d72e68-c4fb-4280-89a2-09ac2498eb14" providerId="ADAL" clId="{4888792A-320B-1242-B8BB-8A0E0F885930}" dt="2025-03-25T01:21:09.827" v="27" actId="1076"/>
        <pc:sldMkLst>
          <pc:docMk/>
          <pc:sldMk cId="1207698773" sldId="345"/>
        </pc:sldMkLst>
        <pc:spChg chg="mod">
          <ac:chgData name="Nicholas Jensen" userId="d8d72e68-c4fb-4280-89a2-09ac2498eb14" providerId="ADAL" clId="{4888792A-320B-1242-B8BB-8A0E0F885930}" dt="2025-03-25T01:19:16.328" v="3" actId="1076"/>
          <ac:spMkLst>
            <pc:docMk/>
            <pc:sldMk cId="1207698773" sldId="345"/>
            <ac:spMk id="9" creationId="{3A6CE307-2899-0198-BC29-C279977E0865}"/>
          </ac:spMkLst>
        </pc:spChg>
        <pc:cxnChg chg="mod">
          <ac:chgData name="Nicholas Jensen" userId="d8d72e68-c4fb-4280-89a2-09ac2498eb14" providerId="ADAL" clId="{4888792A-320B-1242-B8BB-8A0E0F885930}" dt="2025-03-25T01:19:16.328" v="3" actId="1076"/>
          <ac:cxnSpMkLst>
            <pc:docMk/>
            <pc:sldMk cId="1207698773" sldId="345"/>
            <ac:cxnSpMk id="15" creationId="{5BE22717-5981-6DD2-CFD7-481D33FB00C6}"/>
          </ac:cxnSpMkLst>
        </pc:cxnChg>
      </pc:sldChg>
    </pc:docChg>
  </pc:docChgLst>
  <pc:docChgLst>
    <pc:chgData name="Nicholas Jensen" userId="d8d72e68-c4fb-4280-89a2-09ac2498eb14" providerId="ADAL" clId="{2D4A89DB-7E5A-4FCB-90C8-3931A591A144}"/>
    <pc:docChg chg="undo redo custSel addSld delSld modSld sldOrd modSection">
      <pc:chgData name="Nicholas Jensen" userId="d8d72e68-c4fb-4280-89a2-09ac2498eb14" providerId="ADAL" clId="{2D4A89DB-7E5A-4FCB-90C8-3931A591A144}" dt="2025-03-25T05:12:33.406" v="1799" actId="20577"/>
      <pc:docMkLst>
        <pc:docMk/>
      </pc:docMkLst>
      <pc:sldChg chg="modTransition">
        <pc:chgData name="Nicholas Jensen" userId="d8d72e68-c4fb-4280-89a2-09ac2498eb14" providerId="ADAL" clId="{2D4A89DB-7E5A-4FCB-90C8-3931A591A144}" dt="2025-03-25T05:08:20.669" v="1774"/>
        <pc:sldMkLst>
          <pc:docMk/>
          <pc:sldMk cId="3413856643" sldId="331"/>
        </pc:sldMkLst>
      </pc:sldChg>
      <pc:sldChg chg="addSp delSp modSp mod modTransition addAnim delAnim modAnim">
        <pc:chgData name="Nicholas Jensen" userId="d8d72e68-c4fb-4280-89a2-09ac2498eb14" providerId="ADAL" clId="{2D4A89DB-7E5A-4FCB-90C8-3931A591A144}" dt="2025-03-25T04:47:46.200" v="1702" actId="14100"/>
        <pc:sldMkLst>
          <pc:docMk/>
          <pc:sldMk cId="1790788166" sldId="332"/>
        </pc:sldMkLst>
        <pc:spChg chg="mod ord">
          <ac:chgData name="Nicholas Jensen" userId="d8d72e68-c4fb-4280-89a2-09ac2498eb14" providerId="ADAL" clId="{2D4A89DB-7E5A-4FCB-90C8-3931A591A144}" dt="2025-03-25T04:02:12.367" v="1107" actId="1076"/>
          <ac:spMkLst>
            <pc:docMk/>
            <pc:sldMk cId="1790788166" sldId="332"/>
            <ac:spMk id="20" creationId="{762541F8-F377-86F8-C17D-ECB928E0CB00}"/>
          </ac:spMkLst>
        </pc:spChg>
        <pc:spChg chg="mod">
          <ac:chgData name="Nicholas Jensen" userId="d8d72e68-c4fb-4280-89a2-09ac2498eb14" providerId="ADAL" clId="{2D4A89DB-7E5A-4FCB-90C8-3931A591A144}" dt="2025-03-25T04:05:02.039" v="1149" actId="1076"/>
          <ac:spMkLst>
            <pc:docMk/>
            <pc:sldMk cId="1790788166" sldId="332"/>
            <ac:spMk id="24" creationId="{49E7436C-733F-6FDE-71E8-483B7C55A83C}"/>
          </ac:spMkLst>
        </pc:spChg>
        <pc:spChg chg="mod">
          <ac:chgData name="Nicholas Jensen" userId="d8d72e68-c4fb-4280-89a2-09ac2498eb14" providerId="ADAL" clId="{2D4A89DB-7E5A-4FCB-90C8-3931A591A144}" dt="2025-03-25T04:47:40.273" v="1699" actId="1076"/>
          <ac:spMkLst>
            <pc:docMk/>
            <pc:sldMk cId="1790788166" sldId="332"/>
            <ac:spMk id="25" creationId="{3F8FCE30-3C47-E61C-2502-858E2806FCA1}"/>
          </ac:spMkLst>
        </pc:spChg>
        <pc:spChg chg="mod">
          <ac:chgData name="Nicholas Jensen" userId="d8d72e68-c4fb-4280-89a2-09ac2498eb14" providerId="ADAL" clId="{2D4A89DB-7E5A-4FCB-90C8-3931A591A144}" dt="2025-03-25T04:47:38.656" v="1698" actId="1076"/>
          <ac:spMkLst>
            <pc:docMk/>
            <pc:sldMk cId="1790788166" sldId="332"/>
            <ac:spMk id="32" creationId="{09C49FA7-058A-264C-DCD1-CEC44DE6B2BC}"/>
          </ac:spMkLst>
        </pc:spChg>
        <pc:spChg chg="add mod">
          <ac:chgData name="Nicholas Jensen" userId="d8d72e68-c4fb-4280-89a2-09ac2498eb14" providerId="ADAL" clId="{2D4A89DB-7E5A-4FCB-90C8-3931A591A144}" dt="2025-03-25T04:05:10.871" v="1151" actId="1076"/>
          <ac:spMkLst>
            <pc:docMk/>
            <pc:sldMk cId="1790788166" sldId="332"/>
            <ac:spMk id="39" creationId="{0E11F26E-7FAA-C8F4-381E-91A00F5C1477}"/>
          </ac:spMkLst>
        </pc:spChg>
        <pc:spChg chg="mod modCrop">
          <ac:chgData name="Nicholas Jensen" userId="d8d72e68-c4fb-4280-89a2-09ac2498eb14" providerId="ADAL" clId="{2D4A89DB-7E5A-4FCB-90C8-3931A591A144}" dt="2025-03-25T04:05:51.007" v="1157" actId="14100"/>
          <ac:spMkLst>
            <pc:docMk/>
            <pc:sldMk cId="1790788166" sldId="332"/>
            <ac:spMk id="71" creationId="{9A1A049B-E53C-E878-C883-CCCFF8D0AD98}"/>
          </ac:spMkLst>
        </pc:spChg>
        <pc:spChg chg="mod">
          <ac:chgData name="Nicholas Jensen" userId="d8d72e68-c4fb-4280-89a2-09ac2498eb14" providerId="ADAL" clId="{2D4A89DB-7E5A-4FCB-90C8-3931A591A144}" dt="2025-03-25T04:05:15.439" v="1152" actId="1076"/>
          <ac:spMkLst>
            <pc:docMk/>
            <pc:sldMk cId="1790788166" sldId="332"/>
            <ac:spMk id="106" creationId="{487BBA5A-9708-74D8-A1DF-A1560D4A5D23}"/>
          </ac:spMkLst>
        </pc:spChg>
        <pc:graphicFrameChg chg="add mod ord modGraphic">
          <ac:chgData name="Nicholas Jensen" userId="d8d72e68-c4fb-4280-89a2-09ac2498eb14" providerId="ADAL" clId="{2D4A89DB-7E5A-4FCB-90C8-3931A591A144}" dt="2025-03-25T04:01:54.911" v="1103" actId="1076"/>
          <ac:graphicFrameMkLst>
            <pc:docMk/>
            <pc:sldMk cId="1790788166" sldId="332"/>
            <ac:graphicFrameMk id="78" creationId="{1FF35959-5329-21F8-D81C-54B7FA1CC3D0}"/>
          </ac:graphicFrameMkLst>
        </pc:graphicFrameChg>
        <pc:cxnChg chg="mod ord">
          <ac:chgData name="Nicholas Jensen" userId="d8d72e68-c4fb-4280-89a2-09ac2498eb14" providerId="ADAL" clId="{2D4A89DB-7E5A-4FCB-90C8-3931A591A144}" dt="2025-03-25T04:05:51.007" v="1157" actId="14100"/>
          <ac:cxnSpMkLst>
            <pc:docMk/>
            <pc:sldMk cId="1790788166" sldId="332"/>
            <ac:cxnSpMk id="7" creationId="{0A7C53F4-2F2E-748D-9517-B9DB3E9C7F43}"/>
          </ac:cxnSpMkLst>
        </pc:cxnChg>
        <pc:cxnChg chg="mod ord">
          <ac:chgData name="Nicholas Jensen" userId="d8d72e68-c4fb-4280-89a2-09ac2498eb14" providerId="ADAL" clId="{2D4A89DB-7E5A-4FCB-90C8-3931A591A144}" dt="2025-03-25T04:05:51.007" v="1157" actId="14100"/>
          <ac:cxnSpMkLst>
            <pc:docMk/>
            <pc:sldMk cId="1790788166" sldId="332"/>
            <ac:cxnSpMk id="10" creationId="{71E6008C-0090-60E8-FD09-36D285043289}"/>
          </ac:cxnSpMkLst>
        </pc:cxnChg>
        <pc:cxnChg chg="mod">
          <ac:chgData name="Nicholas Jensen" userId="d8d72e68-c4fb-4280-89a2-09ac2498eb14" providerId="ADAL" clId="{2D4A89DB-7E5A-4FCB-90C8-3931A591A144}" dt="2025-03-25T04:47:42.657" v="1700" actId="14100"/>
          <ac:cxnSpMkLst>
            <pc:docMk/>
            <pc:sldMk cId="1790788166" sldId="332"/>
            <ac:cxnSpMk id="53" creationId="{181B3099-88A2-831D-C6D2-04C7E419A19F}"/>
          </ac:cxnSpMkLst>
        </pc:cxnChg>
        <pc:cxnChg chg="add del mod">
          <ac:chgData name="Nicholas Jensen" userId="d8d72e68-c4fb-4280-89a2-09ac2498eb14" providerId="ADAL" clId="{2D4A89DB-7E5A-4FCB-90C8-3931A591A144}" dt="2025-03-25T04:47:46.200" v="1702" actId="14100"/>
          <ac:cxnSpMkLst>
            <pc:docMk/>
            <pc:sldMk cId="1790788166" sldId="332"/>
            <ac:cxnSpMk id="153" creationId="{C9022AB2-CD15-2415-7D11-2D8FE7821584}"/>
          </ac:cxnSpMkLst>
        </pc:cxnChg>
      </pc:sldChg>
      <pc:sldChg chg="modTransition">
        <pc:chgData name="Nicholas Jensen" userId="d8d72e68-c4fb-4280-89a2-09ac2498eb14" providerId="ADAL" clId="{2D4A89DB-7E5A-4FCB-90C8-3931A591A144}" dt="2025-03-25T05:07:31.545" v="1772"/>
        <pc:sldMkLst>
          <pc:docMk/>
          <pc:sldMk cId="621535688" sldId="335"/>
        </pc:sldMkLst>
      </pc:sldChg>
      <pc:sldChg chg="addSp delSp modSp mod addAnim delAnim modAnim">
        <pc:chgData name="Nicholas Jensen" userId="d8d72e68-c4fb-4280-89a2-09ac2498eb14" providerId="ADAL" clId="{2D4A89DB-7E5A-4FCB-90C8-3931A591A144}" dt="2025-03-25T04:48:15.393" v="1703" actId="478"/>
        <pc:sldMkLst>
          <pc:docMk/>
          <pc:sldMk cId="1392343240" sldId="344"/>
        </pc:sldMkLst>
        <pc:spChg chg="add mod ord">
          <ac:chgData name="Nicholas Jensen" userId="d8d72e68-c4fb-4280-89a2-09ac2498eb14" providerId="ADAL" clId="{2D4A89DB-7E5A-4FCB-90C8-3931A591A144}" dt="2025-03-25T04:21:03.861" v="1360" actId="166"/>
          <ac:spMkLst>
            <pc:docMk/>
            <pc:sldMk cId="1392343240" sldId="344"/>
            <ac:spMk id="9" creationId="{E7BC6194-5BE3-6CA6-9DC1-80EDC886112D}"/>
          </ac:spMkLst>
        </pc:spChg>
        <pc:spChg chg="mod">
          <ac:chgData name="Nicholas Jensen" userId="d8d72e68-c4fb-4280-89a2-09ac2498eb14" providerId="ADAL" clId="{2D4A89DB-7E5A-4FCB-90C8-3931A591A144}" dt="2025-03-25T03:42:15.238" v="968" actId="1076"/>
          <ac:spMkLst>
            <pc:docMk/>
            <pc:sldMk cId="1392343240" sldId="344"/>
            <ac:spMk id="13" creationId="{07710BEA-F83E-378F-2A64-5566A801CED3}"/>
          </ac:spMkLst>
        </pc:spChg>
        <pc:spChg chg="add mod ord">
          <ac:chgData name="Nicholas Jensen" userId="d8d72e68-c4fb-4280-89a2-09ac2498eb14" providerId="ADAL" clId="{2D4A89DB-7E5A-4FCB-90C8-3931A591A144}" dt="2025-03-25T04:21:00.334" v="1359" actId="166"/>
          <ac:spMkLst>
            <pc:docMk/>
            <pc:sldMk cId="1392343240" sldId="344"/>
            <ac:spMk id="24" creationId="{A925C997-A893-E1BA-7C4D-205FCD1343CB}"/>
          </ac:spMkLst>
        </pc:spChg>
        <pc:spChg chg="add mod">
          <ac:chgData name="Nicholas Jensen" userId="d8d72e68-c4fb-4280-89a2-09ac2498eb14" providerId="ADAL" clId="{2D4A89DB-7E5A-4FCB-90C8-3931A591A144}" dt="2025-03-25T03:41:49.038" v="966" actId="1076"/>
          <ac:spMkLst>
            <pc:docMk/>
            <pc:sldMk cId="1392343240" sldId="344"/>
            <ac:spMk id="28" creationId="{8835153A-598A-B109-5CCF-4188768C9C92}"/>
          </ac:spMkLst>
        </pc:spChg>
        <pc:graphicFrameChg chg="add mod ord modGraphic">
          <ac:chgData name="Nicholas Jensen" userId="d8d72e68-c4fb-4280-89a2-09ac2498eb14" providerId="ADAL" clId="{2D4A89DB-7E5A-4FCB-90C8-3931A591A144}" dt="2025-03-25T03:40:45.134" v="961" actId="1076"/>
          <ac:graphicFrameMkLst>
            <pc:docMk/>
            <pc:sldMk cId="1392343240" sldId="344"/>
            <ac:graphicFrameMk id="35" creationId="{215BC6CB-C5EA-88E7-8120-C371904C9CF1}"/>
          </ac:graphicFrameMkLst>
        </pc:graphicFrameChg>
        <pc:cxnChg chg="add mod">
          <ac:chgData name="Nicholas Jensen" userId="d8d72e68-c4fb-4280-89a2-09ac2498eb14" providerId="ADAL" clId="{2D4A89DB-7E5A-4FCB-90C8-3931A591A144}" dt="2025-03-25T03:40:49.590" v="962" actId="14100"/>
          <ac:cxnSpMkLst>
            <pc:docMk/>
            <pc:sldMk cId="1392343240" sldId="344"/>
            <ac:cxnSpMk id="10" creationId="{2A074808-B845-2E5E-49EC-E85A2A889765}"/>
          </ac:cxnSpMkLst>
        </pc:cxnChg>
        <pc:cxnChg chg="mod ord">
          <ac:chgData name="Nicholas Jensen" userId="d8d72e68-c4fb-4280-89a2-09ac2498eb14" providerId="ADAL" clId="{2D4A89DB-7E5A-4FCB-90C8-3931A591A144}" dt="2025-03-25T03:42:18.086" v="969" actId="14100"/>
          <ac:cxnSpMkLst>
            <pc:docMk/>
            <pc:sldMk cId="1392343240" sldId="344"/>
            <ac:cxnSpMk id="12" creationId="{198B8A11-EDB1-F475-A38E-60638108314C}"/>
          </ac:cxnSpMkLst>
        </pc:cxnChg>
        <pc:cxnChg chg="add mod">
          <ac:chgData name="Nicholas Jensen" userId="d8d72e68-c4fb-4280-89a2-09ac2498eb14" providerId="ADAL" clId="{2D4A89DB-7E5A-4FCB-90C8-3931A591A144}" dt="2025-03-25T03:41:49.038" v="966" actId="1076"/>
          <ac:cxnSpMkLst>
            <pc:docMk/>
            <pc:sldMk cId="1392343240" sldId="344"/>
            <ac:cxnSpMk id="30" creationId="{B1DB6CBB-E0CF-6BB7-86D8-B71346E720E2}"/>
          </ac:cxnSpMkLst>
        </pc:cxnChg>
      </pc:sldChg>
      <pc:sldChg chg="addSp delSp modSp mod ord addAnim delAnim modAnim">
        <pc:chgData name="Nicholas Jensen" userId="d8d72e68-c4fb-4280-89a2-09ac2498eb14" providerId="ADAL" clId="{2D4A89DB-7E5A-4FCB-90C8-3931A591A144}" dt="2025-03-25T04:55:20.225" v="1751" actId="14100"/>
        <pc:sldMkLst>
          <pc:docMk/>
          <pc:sldMk cId="1207698773" sldId="345"/>
        </pc:sldMkLst>
        <pc:spChg chg="mod ord">
          <ac:chgData name="Nicholas Jensen" userId="d8d72e68-c4fb-4280-89a2-09ac2498eb14" providerId="ADAL" clId="{2D4A89DB-7E5A-4FCB-90C8-3931A591A144}" dt="2025-03-25T04:54:57.401" v="1743" actId="1076"/>
          <ac:spMkLst>
            <pc:docMk/>
            <pc:sldMk cId="1207698773" sldId="345"/>
            <ac:spMk id="2" creationId="{6811A33F-B478-76D4-88EF-0E982A750D67}"/>
          </ac:spMkLst>
        </pc:spChg>
        <pc:spChg chg="mod">
          <ac:chgData name="Nicholas Jensen" userId="d8d72e68-c4fb-4280-89a2-09ac2498eb14" providerId="ADAL" clId="{2D4A89DB-7E5A-4FCB-90C8-3931A591A144}" dt="2025-03-25T04:54:33.385" v="1737" actId="1076"/>
          <ac:spMkLst>
            <pc:docMk/>
            <pc:sldMk cId="1207698773" sldId="345"/>
            <ac:spMk id="8" creationId="{9B170ABF-6616-B382-D2ED-CB2B2C867F5F}"/>
          </ac:spMkLst>
        </pc:spChg>
        <pc:spChg chg="mod">
          <ac:chgData name="Nicholas Jensen" userId="d8d72e68-c4fb-4280-89a2-09ac2498eb14" providerId="ADAL" clId="{2D4A89DB-7E5A-4FCB-90C8-3931A591A144}" dt="2025-03-25T04:55:03.065" v="1745" actId="1076"/>
          <ac:spMkLst>
            <pc:docMk/>
            <pc:sldMk cId="1207698773" sldId="345"/>
            <ac:spMk id="9" creationId="{3A6CE307-2899-0198-BC29-C279977E0865}"/>
          </ac:spMkLst>
        </pc:spChg>
        <pc:spChg chg="add mod">
          <ac:chgData name="Nicholas Jensen" userId="d8d72e68-c4fb-4280-89a2-09ac2498eb14" providerId="ADAL" clId="{2D4A89DB-7E5A-4FCB-90C8-3931A591A144}" dt="2025-03-25T04:54:59.513" v="1744" actId="1076"/>
          <ac:spMkLst>
            <pc:docMk/>
            <pc:sldMk cId="1207698773" sldId="345"/>
            <ac:spMk id="35" creationId="{2FAE49BD-2E2D-0C52-26A8-87FD5411562C}"/>
          </ac:spMkLst>
        </pc:spChg>
        <pc:graphicFrameChg chg="add mod ord modGraphic">
          <ac:chgData name="Nicholas Jensen" userId="d8d72e68-c4fb-4280-89a2-09ac2498eb14" providerId="ADAL" clId="{2D4A89DB-7E5A-4FCB-90C8-3931A591A144}" dt="2025-03-25T04:20:16.976" v="1355" actId="339"/>
          <ac:graphicFrameMkLst>
            <pc:docMk/>
            <pc:sldMk cId="1207698773" sldId="345"/>
            <ac:graphicFrameMk id="71" creationId="{D79E43C0-35BE-382C-7F12-D60510EC52FC}"/>
          </ac:graphicFrameMkLst>
        </pc:graphicFrameChg>
        <pc:cxnChg chg="add del mod">
          <ac:chgData name="Nicholas Jensen" userId="d8d72e68-c4fb-4280-89a2-09ac2498eb14" providerId="ADAL" clId="{2D4A89DB-7E5A-4FCB-90C8-3931A591A144}" dt="2025-03-25T04:54:44.216" v="1739" actId="14100"/>
          <ac:cxnSpMkLst>
            <pc:docMk/>
            <pc:sldMk cId="1207698773" sldId="345"/>
            <ac:cxnSpMk id="12" creationId="{E283FDD9-AD4F-81AA-3823-6517FA4A019B}"/>
          </ac:cxnSpMkLst>
        </pc:cxnChg>
        <pc:cxnChg chg="mod">
          <ac:chgData name="Nicholas Jensen" userId="d8d72e68-c4fb-4280-89a2-09ac2498eb14" providerId="ADAL" clId="{2D4A89DB-7E5A-4FCB-90C8-3931A591A144}" dt="2025-03-25T04:55:08.009" v="1746" actId="14100"/>
          <ac:cxnSpMkLst>
            <pc:docMk/>
            <pc:sldMk cId="1207698773" sldId="345"/>
            <ac:cxnSpMk id="15" creationId="{5BE22717-5981-6DD2-CFD7-481D33FB00C6}"/>
          </ac:cxnSpMkLst>
        </pc:cxnChg>
        <pc:cxnChg chg="add del mod">
          <ac:chgData name="Nicholas Jensen" userId="d8d72e68-c4fb-4280-89a2-09ac2498eb14" providerId="ADAL" clId="{2D4A89DB-7E5A-4FCB-90C8-3931A591A144}" dt="2025-03-25T04:54:46.993" v="1740" actId="14100"/>
          <ac:cxnSpMkLst>
            <pc:docMk/>
            <pc:sldMk cId="1207698773" sldId="345"/>
            <ac:cxnSpMk id="26" creationId="{F455CA32-BC87-3034-4728-329E37366661}"/>
          </ac:cxnSpMkLst>
        </pc:cxnChg>
        <pc:cxnChg chg="add mod">
          <ac:chgData name="Nicholas Jensen" userId="d8d72e68-c4fb-4280-89a2-09ac2498eb14" providerId="ADAL" clId="{2D4A89DB-7E5A-4FCB-90C8-3931A591A144}" dt="2025-03-25T04:55:15.993" v="1750" actId="14100"/>
          <ac:cxnSpMkLst>
            <pc:docMk/>
            <pc:sldMk cId="1207698773" sldId="345"/>
            <ac:cxnSpMk id="149" creationId="{FB04444E-E5A0-C16A-4262-727B6549BE4E}"/>
          </ac:cxnSpMkLst>
        </pc:cxnChg>
        <pc:cxnChg chg="add mod">
          <ac:chgData name="Nicholas Jensen" userId="d8d72e68-c4fb-4280-89a2-09ac2498eb14" providerId="ADAL" clId="{2D4A89DB-7E5A-4FCB-90C8-3931A591A144}" dt="2025-03-25T04:55:20.225" v="1751" actId="14100"/>
          <ac:cxnSpMkLst>
            <pc:docMk/>
            <pc:sldMk cId="1207698773" sldId="345"/>
            <ac:cxnSpMk id="157" creationId="{D72043DE-A013-50B9-E94F-34BDCB095555}"/>
          </ac:cxnSpMkLst>
        </pc:cxnChg>
      </pc:sldChg>
      <pc:sldChg chg="modSp modTransition">
        <pc:chgData name="Nicholas Jensen" userId="d8d72e68-c4fb-4280-89a2-09ac2498eb14" providerId="ADAL" clId="{2D4A89DB-7E5A-4FCB-90C8-3931A591A144}" dt="2025-03-25T05:08:22.017" v="1775"/>
        <pc:sldMkLst>
          <pc:docMk/>
          <pc:sldMk cId="2088169229" sldId="346"/>
        </pc:sldMkLst>
        <pc:graphicFrameChg chg="mod">
          <ac:chgData name="Nicholas Jensen" userId="d8d72e68-c4fb-4280-89a2-09ac2498eb14" providerId="ADAL" clId="{2D4A89DB-7E5A-4FCB-90C8-3931A591A144}" dt="2025-03-25T04:52:14.797" v="1726"/>
          <ac:graphicFrameMkLst>
            <pc:docMk/>
            <pc:sldMk cId="2088169229" sldId="346"/>
            <ac:graphicFrameMk id="35" creationId="{7ED3EDDC-13C1-7EFA-30F4-F83E41CCE922}"/>
          </ac:graphicFrameMkLst>
        </pc:graphicFrameChg>
      </pc:sldChg>
      <pc:sldChg chg="modSp">
        <pc:chgData name="Nicholas Jensen" userId="d8d72e68-c4fb-4280-89a2-09ac2498eb14" providerId="ADAL" clId="{2D4A89DB-7E5A-4FCB-90C8-3931A591A144}" dt="2025-03-25T04:44:17.855" v="1666" actId="20577"/>
        <pc:sldMkLst>
          <pc:docMk/>
          <pc:sldMk cId="1860755361" sldId="347"/>
        </pc:sldMkLst>
        <pc:graphicFrameChg chg="mod">
          <ac:chgData name="Nicholas Jensen" userId="d8d72e68-c4fb-4280-89a2-09ac2498eb14" providerId="ADAL" clId="{2D4A89DB-7E5A-4FCB-90C8-3931A591A144}" dt="2025-03-25T04:44:17.855" v="1666" actId="20577"/>
          <ac:graphicFrameMkLst>
            <pc:docMk/>
            <pc:sldMk cId="1860755361" sldId="347"/>
            <ac:graphicFrameMk id="40" creationId="{A4F1EFB3-3EE8-03AB-FA0E-F4D27F048EBF}"/>
          </ac:graphicFrameMkLst>
        </pc:graphicFrameChg>
      </pc:sldChg>
      <pc:sldChg chg="addSp delSp modSp mod delAnim modAnim">
        <pc:chgData name="Nicholas Jensen" userId="d8d72e68-c4fb-4280-89a2-09ac2498eb14" providerId="ADAL" clId="{2D4A89DB-7E5A-4FCB-90C8-3931A591A144}" dt="2025-03-25T05:01:34.031" v="1771"/>
        <pc:sldMkLst>
          <pc:docMk/>
          <pc:sldMk cId="3003069895" sldId="349"/>
        </pc:sldMkLst>
        <pc:graphicFrameChg chg="mod">
          <ac:chgData name="Nicholas Jensen" userId="d8d72e68-c4fb-4280-89a2-09ac2498eb14" providerId="ADAL" clId="{2D4A89DB-7E5A-4FCB-90C8-3931A591A144}" dt="2025-03-25T04:51:08.469" v="1723" actId="20577"/>
          <ac:graphicFrameMkLst>
            <pc:docMk/>
            <pc:sldMk cId="3003069895" sldId="349"/>
            <ac:graphicFrameMk id="2" creationId="{EC993B13-B5CA-C624-8FF3-4A5B7293E2C6}"/>
          </ac:graphicFrameMkLst>
        </pc:graphicFrameChg>
        <pc:graphicFrameChg chg="add mod modGraphic">
          <ac:chgData name="Nicholas Jensen" userId="d8d72e68-c4fb-4280-89a2-09ac2498eb14" providerId="ADAL" clId="{2D4A89DB-7E5A-4FCB-90C8-3931A591A144}" dt="2025-03-25T03:21:27.026" v="771" actId="1076"/>
          <ac:graphicFrameMkLst>
            <pc:docMk/>
            <pc:sldMk cId="3003069895" sldId="349"/>
            <ac:graphicFrameMk id="8" creationId="{CDED2811-2697-90B9-ED86-CCE9B6DC15FD}"/>
          </ac:graphicFrameMkLst>
        </pc:graphicFrameChg>
        <pc:graphicFrameChg chg="add mod modGraphic">
          <ac:chgData name="Nicholas Jensen" userId="d8d72e68-c4fb-4280-89a2-09ac2498eb14" providerId="ADAL" clId="{2D4A89DB-7E5A-4FCB-90C8-3931A591A144}" dt="2025-03-25T03:33:50.342" v="877" actId="1076"/>
          <ac:graphicFrameMkLst>
            <pc:docMk/>
            <pc:sldMk cId="3003069895" sldId="349"/>
            <ac:graphicFrameMk id="9" creationId="{AF456173-3963-D302-802C-253C40C606FF}"/>
          </ac:graphicFrameMkLst>
        </pc:graphicFrameChg>
      </pc:sldChg>
      <pc:sldChg chg="modSp mod">
        <pc:chgData name="Nicholas Jensen" userId="d8d72e68-c4fb-4280-89a2-09ac2498eb14" providerId="ADAL" clId="{2D4A89DB-7E5A-4FCB-90C8-3931A591A144}" dt="2025-03-25T05:12:33.406" v="1799" actId="20577"/>
        <pc:sldMkLst>
          <pc:docMk/>
          <pc:sldMk cId="2653741625" sldId="363"/>
        </pc:sldMkLst>
        <pc:spChg chg="mod">
          <ac:chgData name="Nicholas Jensen" userId="d8d72e68-c4fb-4280-89a2-09ac2498eb14" providerId="ADAL" clId="{2D4A89DB-7E5A-4FCB-90C8-3931A591A144}" dt="2025-03-25T05:12:33.406" v="1799" actId="20577"/>
          <ac:spMkLst>
            <pc:docMk/>
            <pc:sldMk cId="2653741625" sldId="363"/>
            <ac:spMk id="2" creationId="{74566A3E-488E-F862-D494-42FF97738B19}"/>
          </ac:spMkLst>
        </pc:spChg>
      </pc:sldChg>
      <pc:sldChg chg="modSp mod">
        <pc:chgData name="Nicholas Jensen" userId="d8d72e68-c4fb-4280-89a2-09ac2498eb14" providerId="ADAL" clId="{2D4A89DB-7E5A-4FCB-90C8-3931A591A144}" dt="2025-03-25T05:11:39.709" v="1778" actId="14100"/>
        <pc:sldMkLst>
          <pc:docMk/>
          <pc:sldMk cId="4163320782" sldId="364"/>
        </pc:sldMkLst>
        <pc:spChg chg="mod">
          <ac:chgData name="Nicholas Jensen" userId="d8d72e68-c4fb-4280-89a2-09ac2498eb14" providerId="ADAL" clId="{2D4A89DB-7E5A-4FCB-90C8-3931A591A144}" dt="2025-03-25T05:11:39.709" v="1778" actId="14100"/>
          <ac:spMkLst>
            <pc:docMk/>
            <pc:sldMk cId="4163320782" sldId="364"/>
            <ac:spMk id="2" creationId="{8DC36B24-EA2E-324F-B80A-B08D0FA964DE}"/>
          </ac:spMkLst>
        </pc:spChg>
      </pc:sldChg>
      <pc:sldChg chg="addSp delSp modSp mod delAnim modAnim">
        <pc:chgData name="Nicholas Jensen" userId="d8d72e68-c4fb-4280-89a2-09ac2498eb14" providerId="ADAL" clId="{2D4A89DB-7E5A-4FCB-90C8-3931A591A144}" dt="2025-03-25T04:52:35.173" v="1727" actId="207"/>
        <pc:sldMkLst>
          <pc:docMk/>
          <pc:sldMk cId="3934680958" sldId="387"/>
        </pc:sldMkLst>
        <pc:spChg chg="mod">
          <ac:chgData name="Nicholas Jensen" userId="d8d72e68-c4fb-4280-89a2-09ac2498eb14" providerId="ADAL" clId="{2D4A89DB-7E5A-4FCB-90C8-3931A591A144}" dt="2025-03-25T04:42:35.287" v="1535" actId="20577"/>
          <ac:spMkLst>
            <pc:docMk/>
            <pc:sldMk cId="3934680958" sldId="387"/>
            <ac:spMk id="6" creationId="{E7498322-9FBA-1D75-EF0A-3729879A4DB7}"/>
          </ac:spMkLst>
        </pc:spChg>
        <pc:spChg chg="mod">
          <ac:chgData name="Nicholas Jensen" userId="d8d72e68-c4fb-4280-89a2-09ac2498eb14" providerId="ADAL" clId="{2D4A89DB-7E5A-4FCB-90C8-3931A591A144}" dt="2025-03-25T04:42:22.206" v="1531" actId="20577"/>
          <ac:spMkLst>
            <pc:docMk/>
            <pc:sldMk cId="3934680958" sldId="387"/>
            <ac:spMk id="12" creationId="{58A32254-1C09-5F6B-5C89-4A4E0F0439BF}"/>
          </ac:spMkLst>
        </pc:spChg>
        <pc:spChg chg="add mod">
          <ac:chgData name="Nicholas Jensen" userId="d8d72e68-c4fb-4280-89a2-09ac2498eb14" providerId="ADAL" clId="{2D4A89DB-7E5A-4FCB-90C8-3931A591A144}" dt="2025-03-25T04:52:35.173" v="1727" actId="207"/>
          <ac:spMkLst>
            <pc:docMk/>
            <pc:sldMk cId="3934680958" sldId="387"/>
            <ac:spMk id="24" creationId="{EC5298C8-1A98-4A81-60F1-0722432012B5}"/>
          </ac:spMkLst>
        </pc:spChg>
        <pc:grpChg chg="add mod">
          <ac:chgData name="Nicholas Jensen" userId="d8d72e68-c4fb-4280-89a2-09ac2498eb14" providerId="ADAL" clId="{2D4A89DB-7E5A-4FCB-90C8-3931A591A144}" dt="2025-03-25T04:41:37.040" v="1483" actId="1076"/>
          <ac:grpSpMkLst>
            <pc:docMk/>
            <pc:sldMk cId="3934680958" sldId="387"/>
            <ac:grpSpMk id="25" creationId="{6BCC6709-9C6F-F4CD-42AB-D1BE2A4A6324}"/>
          </ac:grpSpMkLst>
        </pc:grpChg>
        <pc:graphicFrameChg chg="mod">
          <ac:chgData name="Nicholas Jensen" userId="d8d72e68-c4fb-4280-89a2-09ac2498eb14" providerId="ADAL" clId="{2D4A89DB-7E5A-4FCB-90C8-3931A591A144}" dt="2025-03-25T04:34:58.050" v="1403" actId="1076"/>
          <ac:graphicFrameMkLst>
            <pc:docMk/>
            <pc:sldMk cId="3934680958" sldId="387"/>
            <ac:graphicFrameMk id="7" creationId="{BB5B8366-7872-46C4-B464-19D00C51089B}"/>
          </ac:graphicFrameMkLst>
        </pc:graphicFrameChg>
        <pc:picChg chg="add mod">
          <ac:chgData name="Nicholas Jensen" userId="d8d72e68-c4fb-4280-89a2-09ac2498eb14" providerId="ADAL" clId="{2D4A89DB-7E5A-4FCB-90C8-3931A591A144}" dt="2025-03-25T04:39:34.202" v="1463" actId="164"/>
          <ac:picMkLst>
            <pc:docMk/>
            <pc:sldMk cId="3934680958" sldId="387"/>
            <ac:picMk id="21" creationId="{B952BF0B-896A-7F43-1BFF-2B02EDB18ECE}"/>
          </ac:picMkLst>
        </pc:picChg>
      </pc:sldChg>
      <pc:sldChg chg="addSp delSp modSp mod ord delAnim modAnim">
        <pc:chgData name="Nicholas Jensen" userId="d8d72e68-c4fb-4280-89a2-09ac2498eb14" providerId="ADAL" clId="{2D4A89DB-7E5A-4FCB-90C8-3931A591A144}" dt="2025-03-25T04:20:10.231" v="1340" actId="20578"/>
        <pc:sldMkLst>
          <pc:docMk/>
          <pc:sldMk cId="939993610" sldId="389"/>
        </pc:sldMkLst>
        <pc:spChg chg="mod">
          <ac:chgData name="Nicholas Jensen" userId="d8d72e68-c4fb-4280-89a2-09ac2498eb14" providerId="ADAL" clId="{2D4A89DB-7E5A-4FCB-90C8-3931A591A144}" dt="2025-03-25T03:38:52.758" v="929" actId="1076"/>
          <ac:spMkLst>
            <pc:docMk/>
            <pc:sldMk cId="939993610" sldId="389"/>
            <ac:spMk id="7" creationId="{31BD827E-8141-EEFB-68A4-DE6A52004C99}"/>
          </ac:spMkLst>
        </pc:spChg>
        <pc:spChg chg="mod">
          <ac:chgData name="Nicholas Jensen" userId="d8d72e68-c4fb-4280-89a2-09ac2498eb14" providerId="ADAL" clId="{2D4A89DB-7E5A-4FCB-90C8-3931A591A144}" dt="2025-03-25T03:11:55.084" v="417" actId="14826"/>
          <ac:spMkLst>
            <pc:docMk/>
            <pc:sldMk cId="939993610" sldId="389"/>
            <ac:spMk id="16" creationId="{6022F6FD-08FF-9E31-0F2C-723B189D7237}"/>
          </ac:spMkLst>
        </pc:spChg>
        <pc:spChg chg="mod">
          <ac:chgData name="Nicholas Jensen" userId="d8d72e68-c4fb-4280-89a2-09ac2498eb14" providerId="ADAL" clId="{2D4A89DB-7E5A-4FCB-90C8-3931A591A144}" dt="2025-03-25T03:58:10.582" v="1064" actId="1076"/>
          <ac:spMkLst>
            <pc:docMk/>
            <pc:sldMk cId="939993610" sldId="389"/>
            <ac:spMk id="72" creationId="{38857B96-B45C-7F33-96CF-C5884131B4DC}"/>
          </ac:spMkLst>
        </pc:spChg>
        <pc:spChg chg="mod">
          <ac:chgData name="Nicholas Jensen" userId="d8d72e68-c4fb-4280-89a2-09ac2498eb14" providerId="ADAL" clId="{2D4A89DB-7E5A-4FCB-90C8-3931A591A144}" dt="2025-03-25T03:11:59.692" v="418" actId="1076"/>
          <ac:spMkLst>
            <pc:docMk/>
            <pc:sldMk cId="939993610" sldId="389"/>
            <ac:spMk id="74" creationId="{45A0A9D8-4A68-EA97-6F1C-44700F5FEB6B}"/>
          </ac:spMkLst>
        </pc:spChg>
        <pc:graphicFrameChg chg="add mod ord modGraphic">
          <ac:chgData name="Nicholas Jensen" userId="d8d72e68-c4fb-4280-89a2-09ac2498eb14" providerId="ADAL" clId="{2D4A89DB-7E5A-4FCB-90C8-3931A591A144}" dt="2025-03-25T03:39:56.318" v="950" actId="1076"/>
          <ac:graphicFrameMkLst>
            <pc:docMk/>
            <pc:sldMk cId="939993610" sldId="389"/>
            <ac:graphicFrameMk id="27" creationId="{FAB273F4-9E20-895E-9AAD-A15686C07A8D}"/>
          </ac:graphicFrameMkLst>
        </pc:graphicFrameChg>
        <pc:cxnChg chg="mod">
          <ac:chgData name="Nicholas Jensen" userId="d8d72e68-c4fb-4280-89a2-09ac2498eb14" providerId="ADAL" clId="{2D4A89DB-7E5A-4FCB-90C8-3931A591A144}" dt="2025-03-25T03:38:52.758" v="929" actId="1076"/>
          <ac:cxnSpMkLst>
            <pc:docMk/>
            <pc:sldMk cId="939993610" sldId="389"/>
            <ac:cxnSpMk id="14" creationId="{9EA57530-9025-010D-6051-12CE2CD27183}"/>
          </ac:cxnSpMkLst>
        </pc:cxnChg>
        <pc:cxnChg chg="mod">
          <ac:chgData name="Nicholas Jensen" userId="d8d72e68-c4fb-4280-89a2-09ac2498eb14" providerId="ADAL" clId="{2D4A89DB-7E5A-4FCB-90C8-3931A591A144}" dt="2025-03-25T03:38:52.758" v="929" actId="1076"/>
          <ac:cxnSpMkLst>
            <pc:docMk/>
            <pc:sldMk cId="939993610" sldId="389"/>
            <ac:cxnSpMk id="15" creationId="{EF16210E-29F7-5CF8-E29C-150113137D9C}"/>
          </ac:cxnSpMkLst>
        </pc:cxnChg>
        <pc:cxnChg chg="mod">
          <ac:chgData name="Nicholas Jensen" userId="d8d72e68-c4fb-4280-89a2-09ac2498eb14" providerId="ADAL" clId="{2D4A89DB-7E5A-4FCB-90C8-3931A591A144}" dt="2025-03-25T03:58:12.840" v="1065" actId="14100"/>
          <ac:cxnSpMkLst>
            <pc:docMk/>
            <pc:sldMk cId="939993610" sldId="389"/>
            <ac:cxnSpMk id="75" creationId="{75966861-A3C4-A36E-D7FC-060FEAAB56B7}"/>
          </ac:cxnSpMkLst>
        </pc:cxnChg>
        <pc:cxnChg chg="mod">
          <ac:chgData name="Nicholas Jensen" userId="d8d72e68-c4fb-4280-89a2-09ac2498eb14" providerId="ADAL" clId="{2D4A89DB-7E5A-4FCB-90C8-3931A591A144}" dt="2025-03-25T03:12:02.085" v="419" actId="14100"/>
          <ac:cxnSpMkLst>
            <pc:docMk/>
            <pc:sldMk cId="939993610" sldId="389"/>
            <ac:cxnSpMk id="78" creationId="{8FD7F44F-DA70-CC1E-5EC2-4862343B0984}"/>
          </ac:cxnSpMkLst>
        </pc:cxnChg>
      </pc:sldChg>
      <pc:sldChg chg="addSp modSp new del mod modAnim">
        <pc:chgData name="Nicholas Jensen" userId="d8d72e68-c4fb-4280-89a2-09ac2498eb14" providerId="ADAL" clId="{2D4A89DB-7E5A-4FCB-90C8-3931A591A144}" dt="2025-03-25T03:34:35.654" v="878" actId="47"/>
        <pc:sldMkLst>
          <pc:docMk/>
          <pc:sldMk cId="820434886" sldId="390"/>
        </pc:sldMkLst>
      </pc:sldChg>
    </pc:docChg>
  </pc:docChgLst>
  <pc:docChgLst>
    <pc:chgData name="Ryan Kaczmarczyk" userId="7071fcb2-2c7e-4cad-bf16-2fa7f0407802" providerId="ADAL" clId="{64929C72-AFFE-41C4-8AEF-3632F3492D89}"/>
    <pc:docChg chg="modSld">
      <pc:chgData name="Ryan Kaczmarczyk" userId="7071fcb2-2c7e-4cad-bf16-2fa7f0407802" providerId="ADAL" clId="{64929C72-AFFE-41C4-8AEF-3632F3492D89}" dt="2025-04-03T01:29:13.836" v="1" actId="164"/>
      <pc:docMkLst>
        <pc:docMk/>
      </pc:docMkLst>
      <pc:sldChg chg="addSp modSp modAnim">
        <pc:chgData name="Ryan Kaczmarczyk" userId="7071fcb2-2c7e-4cad-bf16-2fa7f0407802" providerId="ADAL" clId="{64929C72-AFFE-41C4-8AEF-3632F3492D89}" dt="2025-04-03T01:29:13.836" v="1" actId="164"/>
        <pc:sldMkLst>
          <pc:docMk/>
          <pc:sldMk cId="1719609267" sldId="391"/>
        </pc:sldMkLst>
        <pc:spChg chg="mod">
          <ac:chgData name="Ryan Kaczmarczyk" userId="7071fcb2-2c7e-4cad-bf16-2fa7f0407802" providerId="ADAL" clId="{64929C72-AFFE-41C4-8AEF-3632F3492D89}" dt="2025-04-03T01:29:13.836" v="1" actId="164"/>
          <ac:spMkLst>
            <pc:docMk/>
            <pc:sldMk cId="1719609267" sldId="391"/>
            <ac:spMk id="16" creationId="{E5D6DB04-009F-74A8-4718-66F3EE8C7058}"/>
          </ac:spMkLst>
        </pc:spChg>
        <pc:grpChg chg="add mod">
          <ac:chgData name="Ryan Kaczmarczyk" userId="7071fcb2-2c7e-4cad-bf16-2fa7f0407802" providerId="ADAL" clId="{64929C72-AFFE-41C4-8AEF-3632F3492D89}" dt="2025-04-03T01:29:13.836" v="1" actId="164"/>
          <ac:grpSpMkLst>
            <pc:docMk/>
            <pc:sldMk cId="1719609267" sldId="391"/>
            <ac:grpSpMk id="3" creationId="{D6A13BF6-BD3D-509C-E88A-6EBC7638C57C}"/>
          </ac:grpSpMkLst>
        </pc:grpChg>
        <pc:grpChg chg="mod">
          <ac:chgData name="Ryan Kaczmarczyk" userId="7071fcb2-2c7e-4cad-bf16-2fa7f0407802" providerId="ADAL" clId="{64929C72-AFFE-41C4-8AEF-3632F3492D89}" dt="2025-04-03T01:29:13.836" v="1" actId="164"/>
          <ac:grpSpMkLst>
            <pc:docMk/>
            <pc:sldMk cId="1719609267" sldId="391"/>
            <ac:grpSpMk id="38" creationId="{154F0CC5-8E23-1DF5-FA44-C833A03D4844}"/>
          </ac:grpSpMkLst>
        </pc:grpChg>
      </pc:sldChg>
    </pc:docChg>
  </pc:docChgLst>
  <pc:docChgLst>
    <pc:chgData name="Jeffrey Hill" userId="8bd06041-2a20-4d44-be32-6410733e301c" providerId="ADAL" clId="{FA6AE8B5-9914-4553-B024-F0ACBD0882B9}"/>
    <pc:docChg chg="undo redo custSel modSld">
      <pc:chgData name="Jeffrey Hill" userId="8bd06041-2a20-4d44-be32-6410733e301c" providerId="ADAL" clId="{FA6AE8B5-9914-4553-B024-F0ACBD0882B9}" dt="2025-03-25T03:29:16.180" v="770" actId="20577"/>
      <pc:docMkLst>
        <pc:docMk/>
      </pc:docMkLst>
      <pc:sldChg chg="addSp delSp modSp mod">
        <pc:chgData name="Jeffrey Hill" userId="8bd06041-2a20-4d44-be32-6410733e301c" providerId="ADAL" clId="{FA6AE8B5-9914-4553-B024-F0ACBD0882B9}" dt="2025-03-25T03:28:59.327" v="768" actId="20577"/>
        <pc:sldMkLst>
          <pc:docMk/>
          <pc:sldMk cId="621535688" sldId="335"/>
        </pc:sldMkLst>
        <pc:spChg chg="add mod">
          <ac:chgData name="Jeffrey Hill" userId="8bd06041-2a20-4d44-be32-6410733e301c" providerId="ADAL" clId="{FA6AE8B5-9914-4553-B024-F0ACBD0882B9}" dt="2025-03-25T03:28:59.327" v="768" actId="20577"/>
          <ac:spMkLst>
            <pc:docMk/>
            <pc:sldMk cId="621535688" sldId="335"/>
            <ac:spMk id="8" creationId="{ADB968FE-4EA1-DCBE-6FD9-0A609DBDD119}"/>
          </ac:spMkLst>
        </pc:spChg>
      </pc:sldChg>
      <pc:sldChg chg="modSp mod">
        <pc:chgData name="Jeffrey Hill" userId="8bd06041-2a20-4d44-be32-6410733e301c" providerId="ADAL" clId="{FA6AE8B5-9914-4553-B024-F0ACBD0882B9}" dt="2025-03-25T03:27:57.519" v="741" actId="14100"/>
        <pc:sldMkLst>
          <pc:docMk/>
          <pc:sldMk cId="2868334882" sldId="366"/>
        </pc:sldMkLst>
        <pc:spChg chg="mod">
          <ac:chgData name="Jeffrey Hill" userId="8bd06041-2a20-4d44-be32-6410733e301c" providerId="ADAL" clId="{FA6AE8B5-9914-4553-B024-F0ACBD0882B9}" dt="2025-03-25T03:27:57.519" v="741" actId="14100"/>
          <ac:spMkLst>
            <pc:docMk/>
            <pc:sldMk cId="2868334882" sldId="366"/>
            <ac:spMk id="2" creationId="{F5361341-D167-0E52-0D79-F9B7DA4FF5CC}"/>
          </ac:spMkLst>
        </pc:spChg>
      </pc:sldChg>
      <pc:sldChg chg="modSp mod">
        <pc:chgData name="Jeffrey Hill" userId="8bd06041-2a20-4d44-be32-6410733e301c" providerId="ADAL" clId="{FA6AE8B5-9914-4553-B024-F0ACBD0882B9}" dt="2025-03-25T03:29:16.180" v="770" actId="20577"/>
        <pc:sldMkLst>
          <pc:docMk/>
          <pc:sldMk cId="939993610" sldId="389"/>
        </pc:sldMkLst>
        <pc:spChg chg="mod">
          <ac:chgData name="Jeffrey Hill" userId="8bd06041-2a20-4d44-be32-6410733e301c" providerId="ADAL" clId="{FA6AE8B5-9914-4553-B024-F0ACBD0882B9}" dt="2025-03-25T03:29:16.180" v="770" actId="20577"/>
          <ac:spMkLst>
            <pc:docMk/>
            <pc:sldMk cId="939993610" sldId="389"/>
            <ac:spMk id="5" creationId="{669BED4B-C317-05B6-6378-DDC7EFC3D7EC}"/>
          </ac:spMkLst>
        </pc:spChg>
      </pc:sldChg>
    </pc:docChg>
  </pc:docChgLst>
  <pc:docChgLst>
    <pc:chgData name="Jeffrey Hill" userId="8bd06041-2a20-4d44-be32-6410733e301c" providerId="ADAL" clId="{EDC5D131-4994-437A-A6D5-DAF90DC9D592}"/>
    <pc:docChg chg="custSel modSld">
      <pc:chgData name="Jeffrey Hill" userId="8bd06041-2a20-4d44-be32-6410733e301c" providerId="ADAL" clId="{EDC5D131-4994-437A-A6D5-DAF90DC9D592}" dt="2025-03-25T00:13:12.964" v="44" actId="339"/>
      <pc:docMkLst>
        <pc:docMk/>
      </pc:docMkLst>
      <pc:sldChg chg="addSp delSp modSp mod">
        <pc:chgData name="Jeffrey Hill" userId="8bd06041-2a20-4d44-be32-6410733e301c" providerId="ADAL" clId="{EDC5D131-4994-437A-A6D5-DAF90DC9D592}" dt="2025-03-25T00:13:12.964" v="44" actId="339"/>
        <pc:sldMkLst>
          <pc:docMk/>
          <pc:sldMk cId="1207698773" sldId="3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su.sharepoint.com/sites/SeniorDesignTeam517/Shared%20Documents/General/Orders/SD%20T517%20Student%20Procurement%20Form%20250116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C1-4B44-84B4-B807B91A07A0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C1-4B44-84B4-B807B91A07A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C1-4B44-84B4-B807B91A07A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85767755398398"/>
                      <c:h val="0.17687515104842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C1-4B44-84B4-B807B91A07A0}"/>
                </c:ext>
              </c:extLst>
            </c:dLbl>
            <c:dLbl>
              <c:idx val="1"/>
              <c:layout>
                <c:manualLayout>
                  <c:x val="-2.5698895834834652E-3"/>
                  <c:y val="4.978299318874513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$1,269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96380319779697"/>
                      <c:h val="0.1423297081906482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BC1-4B44-84B4-B807B91A0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'Student Sheet'!$V$2:$V$4</c:f>
              <c:strCache>
                <c:ptCount val="3"/>
                <c:pt idx="0">
                  <c:v>Budget</c:v>
                </c:pt>
                <c:pt idx="1">
                  <c:v>Spent</c:v>
                </c:pt>
                <c:pt idx="2">
                  <c:v>Remaining</c:v>
                </c:pt>
              </c:strCache>
            </c:strRef>
          </c:cat>
          <c:val>
            <c:numRef>
              <c:f>'Student Sheet'!$W$2:$W$4</c:f>
              <c:numCache>
                <c:formatCode>_("$"* #,##0.00_);_("$"* \(#,##0.00\);_("$"* "-"??_);_(@_)</c:formatCode>
                <c:ptCount val="3"/>
                <c:pt idx="0" formatCode="&quot;$&quot;#,##0_);[Red]\(&quot;$&quot;#,##0\)">
                  <c:v>2000</c:v>
                </c:pt>
                <c:pt idx="1">
                  <c:v>1269.0873000000004</c:v>
                </c:pt>
                <c:pt idx="2" formatCode="&quot;$&quot;#,##0_);[Red]\(&quot;$&quot;#,##0\)">
                  <c:v>730.91269999999963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C1-4B44-84B4-B807B91A0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7836352"/>
        <c:axId val="558285216"/>
      </c:barChart>
      <c:catAx>
        <c:axId val="277836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85216"/>
        <c:crosses val="autoZero"/>
        <c:auto val="1"/>
        <c:lblAlgn val="ctr"/>
        <c:lblOffset val="100"/>
        <c:noMultiLvlLbl val="0"/>
      </c:catAx>
      <c:valAx>
        <c:axId val="558285216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27783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F8A1C-957B-497D-8229-95D2E8D7D6A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66EB76-01B8-41AC-AB2B-6F7BE356CBBE}">
      <dgm:prSet phldrT="[Text]"/>
      <dgm:spPr>
        <a:ln w="38100">
          <a:solidFill>
            <a:srgbClr val="CEB888"/>
          </a:solidFill>
        </a:ln>
      </dgm:spPr>
      <dgm:t>
        <a:bodyPr/>
        <a:lstStyle/>
        <a:p>
          <a:r>
            <a:rPr lang="en-US" b="1"/>
            <a:t>Green Propellant</a:t>
          </a:r>
        </a:p>
      </dgm:t>
    </dgm:pt>
    <dgm:pt modelId="{798FF618-6D21-47EC-82E7-3F550442CAB0}" type="parTrans" cxnId="{5CCFDDA8-0FD0-4277-880E-CC0B43BF62F2}">
      <dgm:prSet/>
      <dgm:spPr/>
      <dgm:t>
        <a:bodyPr/>
        <a:lstStyle/>
        <a:p>
          <a:endParaRPr lang="en-US"/>
        </a:p>
      </dgm:t>
    </dgm:pt>
    <dgm:pt modelId="{3376F507-BAC8-4110-A27C-5D3B82CF4750}" type="sibTrans" cxnId="{5CCFDDA8-0FD0-4277-880E-CC0B43BF62F2}">
      <dgm:prSet/>
      <dgm:spPr/>
      <dgm:t>
        <a:bodyPr/>
        <a:lstStyle/>
        <a:p>
          <a:endParaRPr lang="en-US"/>
        </a:p>
      </dgm:t>
    </dgm:pt>
    <dgm:pt modelId="{1511C7BB-B3A4-4106-8238-027F05F38295}">
      <dgm:prSet phldrT="[Text]"/>
      <dgm:spPr>
        <a:ln w="38100">
          <a:solidFill>
            <a:srgbClr val="CEB888"/>
          </a:solidFill>
        </a:ln>
      </dgm:spPr>
      <dgm:t>
        <a:bodyPr/>
        <a:lstStyle/>
        <a:p>
          <a:r>
            <a:rPr lang="en-US" b="1"/>
            <a:t>Current Uses</a:t>
          </a:r>
        </a:p>
      </dgm:t>
    </dgm:pt>
    <dgm:pt modelId="{882508AA-7289-48BE-8A82-84D32FECA2B5}" type="parTrans" cxnId="{BB90B749-7888-4F9F-9C7D-98BAC319A645}">
      <dgm:prSet/>
      <dgm:spPr/>
      <dgm:t>
        <a:bodyPr/>
        <a:lstStyle/>
        <a:p>
          <a:endParaRPr lang="en-US"/>
        </a:p>
      </dgm:t>
    </dgm:pt>
    <dgm:pt modelId="{55A52351-0446-4E7B-A9D7-EAF684EBF185}" type="sibTrans" cxnId="{BB90B749-7888-4F9F-9C7D-98BAC319A645}">
      <dgm:prSet/>
      <dgm:spPr/>
      <dgm:t>
        <a:bodyPr/>
        <a:lstStyle/>
        <a:p>
          <a:endParaRPr lang="en-US"/>
        </a:p>
      </dgm:t>
    </dgm:pt>
    <dgm:pt modelId="{096E564F-E3B1-493F-B5FF-D588E5458A4F}">
      <dgm:prSet phldrT="[Text]"/>
      <dgm:spPr/>
      <dgm:t>
        <a:bodyPr/>
        <a:lstStyle/>
        <a:p>
          <a:r>
            <a:rPr lang="en-US" b="1"/>
            <a:t>GPIM</a:t>
          </a:r>
          <a:r>
            <a:rPr lang="en-US"/>
            <a:t> Tech demonstration Mission</a:t>
          </a:r>
        </a:p>
      </dgm:t>
    </dgm:pt>
    <dgm:pt modelId="{2D40B291-33B1-4ABA-B20F-5186A7A1B567}" type="parTrans" cxnId="{7119D70B-C966-4A41-BE7A-82F212D6279D}">
      <dgm:prSet/>
      <dgm:spPr/>
      <dgm:t>
        <a:bodyPr/>
        <a:lstStyle/>
        <a:p>
          <a:endParaRPr lang="en-US"/>
        </a:p>
      </dgm:t>
    </dgm:pt>
    <dgm:pt modelId="{21291F4D-BF72-4736-9BDA-2B283715EF4B}" type="sibTrans" cxnId="{7119D70B-C966-4A41-BE7A-82F212D6279D}">
      <dgm:prSet/>
      <dgm:spPr/>
      <dgm:t>
        <a:bodyPr/>
        <a:lstStyle/>
        <a:p>
          <a:endParaRPr lang="en-US"/>
        </a:p>
      </dgm:t>
    </dgm:pt>
    <dgm:pt modelId="{32BB9333-12E3-4B8C-AD34-0EF668D1E727}">
      <dgm:prSet phldrT="[Text]"/>
      <dgm:spPr/>
      <dgm:t>
        <a:bodyPr/>
        <a:lstStyle/>
        <a:p>
          <a:r>
            <a:rPr lang="en-US" u="none"/>
            <a:t>Cheaper and safer than h</a:t>
          </a:r>
          <a:r>
            <a:rPr lang="en-US"/>
            <a:t>ydrazine</a:t>
          </a:r>
        </a:p>
      </dgm:t>
    </dgm:pt>
    <dgm:pt modelId="{E60B808B-F52B-4F25-BAD0-16C675A422B5}" type="parTrans" cxnId="{32AB9ED8-1700-44E3-86FB-A926624480C5}">
      <dgm:prSet/>
      <dgm:spPr/>
      <dgm:t>
        <a:bodyPr/>
        <a:lstStyle/>
        <a:p>
          <a:endParaRPr lang="en-US"/>
        </a:p>
      </dgm:t>
    </dgm:pt>
    <dgm:pt modelId="{5E2A9D63-5216-4EFD-9642-625C1AD9A740}" type="sibTrans" cxnId="{32AB9ED8-1700-44E3-86FB-A926624480C5}">
      <dgm:prSet/>
      <dgm:spPr/>
      <dgm:t>
        <a:bodyPr/>
        <a:lstStyle/>
        <a:p>
          <a:endParaRPr lang="en-US"/>
        </a:p>
      </dgm:t>
    </dgm:pt>
    <dgm:pt modelId="{929A3FD0-32E8-4B8C-ADBB-B86A229E86AB}">
      <dgm:prSet phldrT="[Text]"/>
      <dgm:spPr/>
      <dgm:t>
        <a:bodyPr/>
        <a:lstStyle/>
        <a:p>
          <a:r>
            <a:rPr lang="en-US"/>
            <a:t>Requires less fuel onboard</a:t>
          </a:r>
        </a:p>
      </dgm:t>
    </dgm:pt>
    <dgm:pt modelId="{3BA3123D-9A58-4EFD-979A-9998E35BC1AA}" type="parTrans" cxnId="{2EFFD9A3-7C6C-4332-97CD-8FB18A05DCC3}">
      <dgm:prSet/>
      <dgm:spPr/>
      <dgm:t>
        <a:bodyPr/>
        <a:lstStyle/>
        <a:p>
          <a:endParaRPr lang="en-US"/>
        </a:p>
      </dgm:t>
    </dgm:pt>
    <dgm:pt modelId="{F65D5FF4-8B60-4025-84D6-C3366F2D1BB4}" type="sibTrans" cxnId="{2EFFD9A3-7C6C-4332-97CD-8FB18A05DCC3}">
      <dgm:prSet/>
      <dgm:spPr/>
      <dgm:t>
        <a:bodyPr/>
        <a:lstStyle/>
        <a:p>
          <a:endParaRPr lang="en-US"/>
        </a:p>
      </dgm:t>
    </dgm:pt>
    <dgm:pt modelId="{13E2F90C-BD3E-4080-B36B-D995CD60DF80}">
      <dgm:prSet phldrT="[Text]"/>
      <dgm:spPr/>
      <dgm:t>
        <a:bodyPr/>
        <a:lstStyle/>
        <a:p>
          <a:r>
            <a:rPr lang="en-US" b="1"/>
            <a:t>Lunar Flashlight </a:t>
          </a:r>
          <a:r>
            <a:rPr lang="en-US"/>
            <a:t>CubeSat mission to map ice on the moon</a:t>
          </a:r>
        </a:p>
      </dgm:t>
    </dgm:pt>
    <dgm:pt modelId="{B169EEF4-4968-4C6F-A6BA-BE9575A453CC}" type="parTrans" cxnId="{5BB07FD9-C68F-488E-834E-B96F4A8B5EC8}">
      <dgm:prSet/>
      <dgm:spPr/>
      <dgm:t>
        <a:bodyPr/>
        <a:lstStyle/>
        <a:p>
          <a:endParaRPr lang="en-US"/>
        </a:p>
      </dgm:t>
    </dgm:pt>
    <dgm:pt modelId="{08E9145A-B3F7-4D7F-AAB1-17EAC9AAD028}" type="sibTrans" cxnId="{5BB07FD9-C68F-488E-834E-B96F4A8B5EC8}">
      <dgm:prSet/>
      <dgm:spPr/>
      <dgm:t>
        <a:bodyPr/>
        <a:lstStyle/>
        <a:p>
          <a:endParaRPr lang="en-US"/>
        </a:p>
      </dgm:t>
    </dgm:pt>
    <dgm:pt modelId="{2B2CC0CA-A688-43E1-BA66-054E73725A5B}">
      <dgm:prSet phldrT="[Text]"/>
      <dgm:spPr/>
      <dgm:t>
        <a:bodyPr/>
        <a:lstStyle/>
        <a:p>
          <a:endParaRPr lang="en-US"/>
        </a:p>
      </dgm:t>
    </dgm:pt>
    <dgm:pt modelId="{F956DD7C-7301-4B90-BFD7-6277CA49890F}" type="parTrans" cxnId="{AD47A53B-4D9C-43A6-9737-57A8ACE20122}">
      <dgm:prSet/>
      <dgm:spPr/>
      <dgm:t>
        <a:bodyPr/>
        <a:lstStyle/>
        <a:p>
          <a:endParaRPr lang="en-US"/>
        </a:p>
      </dgm:t>
    </dgm:pt>
    <dgm:pt modelId="{D57BB34C-9210-4A82-8395-406E6169E0F9}" type="sibTrans" cxnId="{AD47A53B-4D9C-43A6-9737-57A8ACE20122}">
      <dgm:prSet/>
      <dgm:spPr/>
      <dgm:t>
        <a:bodyPr/>
        <a:lstStyle/>
        <a:p>
          <a:endParaRPr lang="en-US"/>
        </a:p>
      </dgm:t>
    </dgm:pt>
    <dgm:pt modelId="{93974510-C1F7-4B61-9DA8-9443D79D3970}" type="pres">
      <dgm:prSet presAssocID="{EF8F8A1C-957B-497D-8229-95D2E8D7D6A1}" presName="linear" presStyleCnt="0">
        <dgm:presLayoutVars>
          <dgm:animLvl val="lvl"/>
          <dgm:resizeHandles val="exact"/>
        </dgm:presLayoutVars>
      </dgm:prSet>
      <dgm:spPr/>
    </dgm:pt>
    <dgm:pt modelId="{EA88A417-671C-491A-8468-A44D9635929D}" type="pres">
      <dgm:prSet presAssocID="{9B66EB76-01B8-41AC-AB2B-6F7BE356CB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B3698EE-DC5E-45D0-ACD4-BB9134A88F5F}" type="pres">
      <dgm:prSet presAssocID="{9B66EB76-01B8-41AC-AB2B-6F7BE356CBBE}" presName="childText" presStyleLbl="revTx" presStyleIdx="0" presStyleCnt="2" custLinFactNeighborY="13244">
        <dgm:presLayoutVars>
          <dgm:bulletEnabled val="1"/>
        </dgm:presLayoutVars>
      </dgm:prSet>
      <dgm:spPr/>
    </dgm:pt>
    <dgm:pt modelId="{DB75D8F3-1708-4573-BFDE-F4FEEE179B92}" type="pres">
      <dgm:prSet presAssocID="{1511C7BB-B3A4-4106-8238-027F05F382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0BD9DE3-1024-4D20-9E36-DF67A05CFFB3}" type="pres">
      <dgm:prSet presAssocID="{1511C7BB-B3A4-4106-8238-027F05F38295}" presName="childText" presStyleLbl="revTx" presStyleIdx="1" presStyleCnt="2" custLinFactNeighborY="10076">
        <dgm:presLayoutVars>
          <dgm:bulletEnabled val="1"/>
        </dgm:presLayoutVars>
      </dgm:prSet>
      <dgm:spPr/>
    </dgm:pt>
  </dgm:ptLst>
  <dgm:cxnLst>
    <dgm:cxn modelId="{B123A500-C770-4134-A2E0-F861D8384DFB}" type="presOf" srcId="{929A3FD0-32E8-4B8C-ADBB-B86A229E86AB}" destId="{BB3698EE-DC5E-45D0-ACD4-BB9134A88F5F}" srcOrd="0" destOrd="1" presId="urn:microsoft.com/office/officeart/2005/8/layout/vList2"/>
    <dgm:cxn modelId="{7119D70B-C966-4A41-BE7A-82F212D6279D}" srcId="{1511C7BB-B3A4-4106-8238-027F05F38295}" destId="{096E564F-E3B1-493F-B5FF-D588E5458A4F}" srcOrd="0" destOrd="0" parTransId="{2D40B291-33B1-4ABA-B20F-5186A7A1B567}" sibTransId="{21291F4D-BF72-4736-9BDA-2B283715EF4B}"/>
    <dgm:cxn modelId="{C2129526-3EDE-4447-9765-A78849169810}" type="presOf" srcId="{EF8F8A1C-957B-497D-8229-95D2E8D7D6A1}" destId="{93974510-C1F7-4B61-9DA8-9443D79D3970}" srcOrd="0" destOrd="0" presId="urn:microsoft.com/office/officeart/2005/8/layout/vList2"/>
    <dgm:cxn modelId="{EC72BF2B-1F8E-41F0-BFD6-5DD9835AE7DB}" type="presOf" srcId="{9B66EB76-01B8-41AC-AB2B-6F7BE356CBBE}" destId="{EA88A417-671C-491A-8468-A44D9635929D}" srcOrd="0" destOrd="0" presId="urn:microsoft.com/office/officeart/2005/8/layout/vList2"/>
    <dgm:cxn modelId="{AD47A53B-4D9C-43A6-9737-57A8ACE20122}" srcId="{9B66EB76-01B8-41AC-AB2B-6F7BE356CBBE}" destId="{2B2CC0CA-A688-43E1-BA66-054E73725A5B}" srcOrd="2" destOrd="0" parTransId="{F956DD7C-7301-4B90-BFD7-6277CA49890F}" sibTransId="{D57BB34C-9210-4A82-8395-406E6169E0F9}"/>
    <dgm:cxn modelId="{E3D98B45-7B4C-4BA0-B8C7-894A7D00536B}" type="presOf" srcId="{2B2CC0CA-A688-43E1-BA66-054E73725A5B}" destId="{BB3698EE-DC5E-45D0-ACD4-BB9134A88F5F}" srcOrd="0" destOrd="2" presId="urn:microsoft.com/office/officeart/2005/8/layout/vList2"/>
    <dgm:cxn modelId="{BB90B749-7888-4F9F-9C7D-98BAC319A645}" srcId="{EF8F8A1C-957B-497D-8229-95D2E8D7D6A1}" destId="{1511C7BB-B3A4-4106-8238-027F05F38295}" srcOrd="1" destOrd="0" parTransId="{882508AA-7289-48BE-8A82-84D32FECA2B5}" sibTransId="{55A52351-0446-4E7B-A9D7-EAF684EBF185}"/>
    <dgm:cxn modelId="{D844E849-8EBB-4766-AFE4-E7F734039E79}" type="presOf" srcId="{1511C7BB-B3A4-4106-8238-027F05F38295}" destId="{DB75D8F3-1708-4573-BFDE-F4FEEE179B92}" srcOrd="0" destOrd="0" presId="urn:microsoft.com/office/officeart/2005/8/layout/vList2"/>
    <dgm:cxn modelId="{59A98B93-74F9-4E72-8E75-82667B03C879}" type="presOf" srcId="{32BB9333-12E3-4B8C-AD34-0EF668D1E727}" destId="{BB3698EE-DC5E-45D0-ACD4-BB9134A88F5F}" srcOrd="0" destOrd="0" presId="urn:microsoft.com/office/officeart/2005/8/layout/vList2"/>
    <dgm:cxn modelId="{2EFFD9A3-7C6C-4332-97CD-8FB18A05DCC3}" srcId="{9B66EB76-01B8-41AC-AB2B-6F7BE356CBBE}" destId="{929A3FD0-32E8-4B8C-ADBB-B86A229E86AB}" srcOrd="1" destOrd="0" parTransId="{3BA3123D-9A58-4EFD-979A-9998E35BC1AA}" sibTransId="{F65D5FF4-8B60-4025-84D6-C3366F2D1BB4}"/>
    <dgm:cxn modelId="{5CCFDDA8-0FD0-4277-880E-CC0B43BF62F2}" srcId="{EF8F8A1C-957B-497D-8229-95D2E8D7D6A1}" destId="{9B66EB76-01B8-41AC-AB2B-6F7BE356CBBE}" srcOrd="0" destOrd="0" parTransId="{798FF618-6D21-47EC-82E7-3F550442CAB0}" sibTransId="{3376F507-BAC8-4110-A27C-5D3B82CF4750}"/>
    <dgm:cxn modelId="{3ED951D4-3F6E-4F6B-B705-CECB9F285C13}" type="presOf" srcId="{13E2F90C-BD3E-4080-B36B-D995CD60DF80}" destId="{D0BD9DE3-1024-4D20-9E36-DF67A05CFFB3}" srcOrd="0" destOrd="1" presId="urn:microsoft.com/office/officeart/2005/8/layout/vList2"/>
    <dgm:cxn modelId="{32AB9ED8-1700-44E3-86FB-A926624480C5}" srcId="{9B66EB76-01B8-41AC-AB2B-6F7BE356CBBE}" destId="{32BB9333-12E3-4B8C-AD34-0EF668D1E727}" srcOrd="0" destOrd="0" parTransId="{E60B808B-F52B-4F25-BAD0-16C675A422B5}" sibTransId="{5E2A9D63-5216-4EFD-9642-625C1AD9A740}"/>
    <dgm:cxn modelId="{5BB07FD9-C68F-488E-834E-B96F4A8B5EC8}" srcId="{1511C7BB-B3A4-4106-8238-027F05F38295}" destId="{13E2F90C-BD3E-4080-B36B-D995CD60DF80}" srcOrd="1" destOrd="0" parTransId="{B169EEF4-4968-4C6F-A6BA-BE9575A453CC}" sibTransId="{08E9145A-B3F7-4D7F-AAB1-17EAC9AAD028}"/>
    <dgm:cxn modelId="{B509A2FE-B719-441C-851B-C17A0773A314}" type="presOf" srcId="{096E564F-E3B1-493F-B5FF-D588E5458A4F}" destId="{D0BD9DE3-1024-4D20-9E36-DF67A05CFFB3}" srcOrd="0" destOrd="0" presId="urn:microsoft.com/office/officeart/2005/8/layout/vList2"/>
    <dgm:cxn modelId="{22163BF4-D71E-4285-9888-279F56963823}" type="presParOf" srcId="{93974510-C1F7-4B61-9DA8-9443D79D3970}" destId="{EA88A417-671C-491A-8468-A44D9635929D}" srcOrd="0" destOrd="0" presId="urn:microsoft.com/office/officeart/2005/8/layout/vList2"/>
    <dgm:cxn modelId="{79CE1683-91FB-4742-9B55-5C3F970C2AA4}" type="presParOf" srcId="{93974510-C1F7-4B61-9DA8-9443D79D3970}" destId="{BB3698EE-DC5E-45D0-ACD4-BB9134A88F5F}" srcOrd="1" destOrd="0" presId="urn:microsoft.com/office/officeart/2005/8/layout/vList2"/>
    <dgm:cxn modelId="{B28C3892-205D-4090-B9DF-F05487ADECAA}" type="presParOf" srcId="{93974510-C1F7-4B61-9DA8-9443D79D3970}" destId="{DB75D8F3-1708-4573-BFDE-F4FEEE179B92}" srcOrd="2" destOrd="0" presId="urn:microsoft.com/office/officeart/2005/8/layout/vList2"/>
    <dgm:cxn modelId="{F36381AE-EAD3-40B3-B888-36DC792E6E67}" type="presParOf" srcId="{93974510-C1F7-4B61-9DA8-9443D79D3970}" destId="{D0BD9DE3-1024-4D20-9E36-DF67A05CFF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0EF5DE-5630-4DDE-B299-BB5C19AC0B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F92205-1690-487A-A0CA-7EA3FD7B7A2B}">
      <dgm:prSet phldrT="[Text]" custT="1"/>
      <dgm:spPr>
        <a:solidFill>
          <a:srgbClr val="3DA644"/>
        </a:solidFill>
      </dgm:spPr>
      <dgm:t>
        <a:bodyPr/>
        <a:lstStyle/>
        <a:p>
          <a:r>
            <a:rPr lang="en-US" sz="2800" b="1">
              <a:latin typeface="+mj-lt"/>
            </a:rPr>
            <a:t>Pros</a:t>
          </a:r>
        </a:p>
      </dgm:t>
    </dgm:pt>
    <dgm:pt modelId="{D7B1DD47-1079-4C18-9F4A-8004D41620A9}" type="parTrans" cxnId="{2BB2A47A-A26F-4DAC-B971-F49CEDB5AD48}">
      <dgm:prSet/>
      <dgm:spPr/>
      <dgm:t>
        <a:bodyPr/>
        <a:lstStyle/>
        <a:p>
          <a:endParaRPr lang="en-US"/>
        </a:p>
      </dgm:t>
    </dgm:pt>
    <dgm:pt modelId="{B81557AF-A0EF-48F1-9405-AEE659B19F2D}" type="sibTrans" cxnId="{2BB2A47A-A26F-4DAC-B971-F49CEDB5AD48}">
      <dgm:prSet/>
      <dgm:spPr/>
      <dgm:t>
        <a:bodyPr/>
        <a:lstStyle/>
        <a:p>
          <a:endParaRPr lang="en-US"/>
        </a:p>
      </dgm:t>
    </dgm:pt>
    <dgm:pt modelId="{AAE43277-8EB8-4404-A668-F84AE03FFF5B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>
              <a:latin typeface="+mj-lt"/>
            </a:rPr>
            <a:t>Cons</a:t>
          </a:r>
        </a:p>
      </dgm:t>
    </dgm:pt>
    <dgm:pt modelId="{15682CB3-90A5-46F6-9385-0B38BC4FFA18}" type="parTrans" cxnId="{5F9C6F60-C9DE-4655-8EC4-C1BB0FC8F412}">
      <dgm:prSet/>
      <dgm:spPr/>
      <dgm:t>
        <a:bodyPr/>
        <a:lstStyle/>
        <a:p>
          <a:endParaRPr lang="en-US"/>
        </a:p>
      </dgm:t>
    </dgm:pt>
    <dgm:pt modelId="{3F8A4A2D-D1E3-4BE9-9897-D980A5EF1B2D}" type="sibTrans" cxnId="{5F9C6F60-C9DE-4655-8EC4-C1BB0FC8F412}">
      <dgm:prSet/>
      <dgm:spPr/>
      <dgm:t>
        <a:bodyPr/>
        <a:lstStyle/>
        <a:p>
          <a:endParaRPr lang="en-US"/>
        </a:p>
      </dgm:t>
    </dgm:pt>
    <dgm:pt modelId="{632E5176-39ED-49E1-9DE9-1CB48B9AC5D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Low resonant frequency</a:t>
          </a:r>
        </a:p>
      </dgm:t>
    </dgm:pt>
    <dgm:pt modelId="{EC795C39-BBBB-48D1-AFF8-99F572D5189D}" type="parTrans" cxnId="{C7E9A82F-753A-469D-AF98-27E52DBF8658}">
      <dgm:prSet/>
      <dgm:spPr/>
      <dgm:t>
        <a:bodyPr/>
        <a:lstStyle/>
        <a:p>
          <a:endParaRPr lang="en-US"/>
        </a:p>
      </dgm:t>
    </dgm:pt>
    <dgm:pt modelId="{49214E24-8E63-4683-9839-F1F15399A841}" type="sibTrans" cxnId="{C7E9A82F-753A-469D-AF98-27E52DBF8658}">
      <dgm:prSet/>
      <dgm:spPr/>
      <dgm:t>
        <a:bodyPr/>
        <a:lstStyle/>
        <a:p>
          <a:endParaRPr lang="en-US"/>
        </a:p>
      </dgm:t>
    </dgm:pt>
    <dgm:pt modelId="{9BA10AAF-F2DB-4DBF-A599-B0541308BD8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/>
            <a:t>Easy to clean</a:t>
          </a:r>
        </a:p>
      </dgm:t>
    </dgm:pt>
    <dgm:pt modelId="{85BCFEFB-2AF4-4965-8C6A-02D70BC7C567}" type="parTrans" cxnId="{9111409C-4279-4C71-9B3C-7983B2C1663E}">
      <dgm:prSet/>
      <dgm:spPr/>
      <dgm:t>
        <a:bodyPr/>
        <a:lstStyle/>
        <a:p>
          <a:endParaRPr lang="en-US"/>
        </a:p>
      </dgm:t>
    </dgm:pt>
    <dgm:pt modelId="{F428FB5A-0AF0-4A21-9E18-611570F77E9D}" type="sibTrans" cxnId="{9111409C-4279-4C71-9B3C-7983B2C1663E}">
      <dgm:prSet/>
      <dgm:spPr/>
      <dgm:t>
        <a:bodyPr/>
        <a:lstStyle/>
        <a:p>
          <a:endParaRPr lang="en-US"/>
        </a:p>
      </dgm:t>
    </dgm:pt>
    <dgm:pt modelId="{73F89EF8-5B55-4EEF-8C91-190095686D8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/>
            <a:t>High visibility</a:t>
          </a:r>
        </a:p>
      </dgm:t>
    </dgm:pt>
    <dgm:pt modelId="{5792E158-DBAD-4F3E-BB35-09EC0CBCD214}" type="parTrans" cxnId="{AB277F12-4536-408B-A7CF-4B122DD91858}">
      <dgm:prSet/>
      <dgm:spPr/>
      <dgm:t>
        <a:bodyPr/>
        <a:lstStyle/>
        <a:p>
          <a:endParaRPr lang="en-US"/>
        </a:p>
      </dgm:t>
    </dgm:pt>
    <dgm:pt modelId="{8C696D1C-E5F8-4B48-ACE7-E3E80C24AC9B}" type="sibTrans" cxnId="{AB277F12-4536-408B-A7CF-4B122DD91858}">
      <dgm:prSet/>
      <dgm:spPr/>
      <dgm:t>
        <a:bodyPr/>
        <a:lstStyle/>
        <a:p>
          <a:endParaRPr lang="en-US"/>
        </a:p>
      </dgm:t>
    </dgm:pt>
    <dgm:pt modelId="{B4AE5677-9A24-48CE-B959-A286DEDD42A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Potential linkage rocking</a:t>
          </a:r>
        </a:p>
      </dgm:t>
    </dgm:pt>
    <dgm:pt modelId="{F700DD8B-9E4E-4E0A-B86E-C4C029354F6E}" type="parTrans" cxnId="{5F19A37D-B67C-4266-8F3F-658CE6A5D1FF}">
      <dgm:prSet/>
      <dgm:spPr/>
      <dgm:t>
        <a:bodyPr/>
        <a:lstStyle/>
        <a:p>
          <a:endParaRPr lang="en-US"/>
        </a:p>
      </dgm:t>
    </dgm:pt>
    <dgm:pt modelId="{B5B21223-411A-4631-BE22-43E6DF10DC68}" type="sibTrans" cxnId="{5F19A37D-B67C-4266-8F3F-658CE6A5D1FF}">
      <dgm:prSet/>
      <dgm:spPr/>
      <dgm:t>
        <a:bodyPr/>
        <a:lstStyle/>
        <a:p>
          <a:endParaRPr lang="en-US"/>
        </a:p>
      </dgm:t>
    </dgm:pt>
    <dgm:pt modelId="{708B94F2-F99D-45EA-9226-F72A5678BB72}">
      <dgm:prSet custT="1"/>
      <dgm:spPr/>
      <dgm:t>
        <a:bodyPr/>
        <a:lstStyle/>
        <a:p>
          <a:endParaRPr lang="en-US" sz="1800" kern="1200"/>
        </a:p>
      </dgm:t>
    </dgm:pt>
    <dgm:pt modelId="{5041CB34-7E9A-4CAD-A443-B1E43434AB06}" type="parTrans" cxnId="{F63A87C9-AF03-480B-94F7-ACB3850C02E1}">
      <dgm:prSet/>
      <dgm:spPr/>
      <dgm:t>
        <a:bodyPr/>
        <a:lstStyle/>
        <a:p>
          <a:endParaRPr lang="en-US"/>
        </a:p>
      </dgm:t>
    </dgm:pt>
    <dgm:pt modelId="{4736C180-C422-482E-A125-5216ED511BDD}" type="sibTrans" cxnId="{F63A87C9-AF03-480B-94F7-ACB3850C02E1}">
      <dgm:prSet/>
      <dgm:spPr/>
      <dgm:t>
        <a:bodyPr/>
        <a:lstStyle/>
        <a:p>
          <a:endParaRPr lang="en-US"/>
        </a:p>
      </dgm:t>
    </dgm:pt>
    <dgm:pt modelId="{80D8DF8B-1735-4D4A-8C16-E838DF4612C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Minimalistic, low cost</a:t>
          </a:r>
        </a:p>
      </dgm:t>
    </dgm:pt>
    <dgm:pt modelId="{B5CF00B3-0980-4184-8629-DC480CF075E7}" type="parTrans" cxnId="{0F5188BE-CB32-4230-A461-F7C86CABC5E0}">
      <dgm:prSet/>
      <dgm:spPr/>
      <dgm:t>
        <a:bodyPr/>
        <a:lstStyle/>
        <a:p>
          <a:endParaRPr lang="en-US"/>
        </a:p>
      </dgm:t>
    </dgm:pt>
    <dgm:pt modelId="{A70A104B-DB78-46ED-BE28-B52210990486}" type="sibTrans" cxnId="{0F5188BE-CB32-4230-A461-F7C86CABC5E0}">
      <dgm:prSet/>
      <dgm:spPr/>
      <dgm:t>
        <a:bodyPr/>
        <a:lstStyle/>
        <a:p>
          <a:endParaRPr lang="en-US"/>
        </a:p>
      </dgm:t>
    </dgm:pt>
    <dgm:pt modelId="{FBBF496F-F4FE-4FFB-897D-E88F47BF3A5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Unrealistic sizing</a:t>
          </a:r>
        </a:p>
      </dgm:t>
    </dgm:pt>
    <dgm:pt modelId="{50535060-30F8-49A4-A00C-DF48E1DBFA01}" type="parTrans" cxnId="{362B169B-8820-4877-9BEE-90CAFD594362}">
      <dgm:prSet/>
      <dgm:spPr/>
      <dgm:t>
        <a:bodyPr/>
        <a:lstStyle/>
        <a:p>
          <a:endParaRPr lang="en-US"/>
        </a:p>
      </dgm:t>
    </dgm:pt>
    <dgm:pt modelId="{67EB5D9C-865C-4126-BAD7-C2C5689D7A43}" type="sibTrans" cxnId="{362B169B-8820-4877-9BEE-90CAFD594362}">
      <dgm:prSet/>
      <dgm:spPr/>
      <dgm:t>
        <a:bodyPr/>
        <a:lstStyle/>
        <a:p>
          <a:endParaRPr lang="en-US"/>
        </a:p>
      </dgm:t>
    </dgm:pt>
    <dgm:pt modelId="{38D4AEC1-C2E6-4812-8FDC-C29B1068A314}" type="pres">
      <dgm:prSet presAssocID="{D90EF5DE-5630-4DDE-B299-BB5C19AC0B61}" presName="linear" presStyleCnt="0">
        <dgm:presLayoutVars>
          <dgm:animLvl val="lvl"/>
          <dgm:resizeHandles val="exact"/>
        </dgm:presLayoutVars>
      </dgm:prSet>
      <dgm:spPr/>
    </dgm:pt>
    <dgm:pt modelId="{6691B190-7B59-4203-99FC-C16400F7E68F}" type="pres">
      <dgm:prSet presAssocID="{19F92205-1690-487A-A0CA-7EA3FD7B7A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DE734E-8D3D-40D0-B703-D219FDEA4F0F}" type="pres">
      <dgm:prSet presAssocID="{19F92205-1690-487A-A0CA-7EA3FD7B7A2B}" presName="childText" presStyleLbl="revTx" presStyleIdx="0" presStyleCnt="2" custLinFactNeighborX="168" custLinFactNeighborY="8464">
        <dgm:presLayoutVars>
          <dgm:bulletEnabled val="1"/>
        </dgm:presLayoutVars>
      </dgm:prSet>
      <dgm:spPr/>
    </dgm:pt>
    <dgm:pt modelId="{2496A5AC-62FF-4138-832F-BEE1965CD0E9}" type="pres">
      <dgm:prSet presAssocID="{AAE43277-8EB8-4404-A668-F84AE03FFF5B}" presName="parentText" presStyleLbl="node1" presStyleIdx="1" presStyleCnt="2" custLinFactNeighborX="0" custLinFactNeighborY="-6218">
        <dgm:presLayoutVars>
          <dgm:chMax val="0"/>
          <dgm:bulletEnabled val="1"/>
        </dgm:presLayoutVars>
      </dgm:prSet>
      <dgm:spPr/>
    </dgm:pt>
    <dgm:pt modelId="{A72D7C00-2B6F-497C-A5A3-D591EA36418F}" type="pres">
      <dgm:prSet presAssocID="{AAE43277-8EB8-4404-A668-F84AE03FFF5B}" presName="childText" presStyleLbl="revTx" presStyleIdx="1" presStyleCnt="2" custLinFactNeighborY="11907">
        <dgm:presLayoutVars>
          <dgm:bulletEnabled val="1"/>
        </dgm:presLayoutVars>
      </dgm:prSet>
      <dgm:spPr/>
    </dgm:pt>
  </dgm:ptLst>
  <dgm:cxnLst>
    <dgm:cxn modelId="{E7884A07-E31F-47E3-89F7-975AE0D8075F}" type="presOf" srcId="{80D8DF8B-1735-4D4A-8C16-E838DF4612C3}" destId="{97DE734E-8D3D-40D0-B703-D219FDEA4F0F}" srcOrd="0" destOrd="0" presId="urn:microsoft.com/office/officeart/2005/8/layout/vList2"/>
    <dgm:cxn modelId="{AB277F12-4536-408B-A7CF-4B122DD91858}" srcId="{19F92205-1690-487A-A0CA-7EA3FD7B7A2B}" destId="{73F89EF8-5B55-4EEF-8C91-190095686D89}" srcOrd="2" destOrd="0" parTransId="{5792E158-DBAD-4F3E-BB35-09EC0CBCD214}" sibTransId="{8C696D1C-E5F8-4B48-ACE7-E3E80C24AC9B}"/>
    <dgm:cxn modelId="{C7E9A82F-753A-469D-AF98-27E52DBF8658}" srcId="{AAE43277-8EB8-4404-A668-F84AE03FFF5B}" destId="{632E5176-39ED-49E1-9DE9-1CB48B9AC5D9}" srcOrd="0" destOrd="0" parTransId="{EC795C39-BBBB-48D1-AFF8-99F572D5189D}" sibTransId="{49214E24-8E63-4683-9839-F1F15399A841}"/>
    <dgm:cxn modelId="{5F9C6F60-C9DE-4655-8EC4-C1BB0FC8F412}" srcId="{D90EF5DE-5630-4DDE-B299-BB5C19AC0B61}" destId="{AAE43277-8EB8-4404-A668-F84AE03FFF5B}" srcOrd="1" destOrd="0" parTransId="{15682CB3-90A5-46F6-9385-0B38BC4FFA18}" sibTransId="{3F8A4A2D-D1E3-4BE9-9897-D980A5EF1B2D}"/>
    <dgm:cxn modelId="{0CFFC144-BD66-4D2A-A4E8-32A0CCDD4523}" type="presOf" srcId="{632E5176-39ED-49E1-9DE9-1CB48B9AC5D9}" destId="{A72D7C00-2B6F-497C-A5A3-D591EA36418F}" srcOrd="0" destOrd="0" presId="urn:microsoft.com/office/officeart/2005/8/layout/vList2"/>
    <dgm:cxn modelId="{41A53050-E7F6-4FE8-8DF0-DAF0608F99A9}" type="presOf" srcId="{D90EF5DE-5630-4DDE-B299-BB5C19AC0B61}" destId="{38D4AEC1-C2E6-4812-8FDC-C29B1068A314}" srcOrd="0" destOrd="0" presId="urn:microsoft.com/office/officeart/2005/8/layout/vList2"/>
    <dgm:cxn modelId="{2BB2A47A-A26F-4DAC-B971-F49CEDB5AD48}" srcId="{D90EF5DE-5630-4DDE-B299-BB5C19AC0B61}" destId="{19F92205-1690-487A-A0CA-7EA3FD7B7A2B}" srcOrd="0" destOrd="0" parTransId="{D7B1DD47-1079-4C18-9F4A-8004D41620A9}" sibTransId="{B81557AF-A0EF-48F1-9405-AEE659B19F2D}"/>
    <dgm:cxn modelId="{5F19A37D-B67C-4266-8F3F-658CE6A5D1FF}" srcId="{AAE43277-8EB8-4404-A668-F84AE03FFF5B}" destId="{B4AE5677-9A24-48CE-B959-A286DEDD42A1}" srcOrd="2" destOrd="0" parTransId="{F700DD8B-9E4E-4E0A-B86E-C4C029354F6E}" sibTransId="{B5B21223-411A-4631-BE22-43E6DF10DC68}"/>
    <dgm:cxn modelId="{391E2B87-8AED-4037-B195-1694DD9DCA94}" type="presOf" srcId="{FBBF496F-F4FE-4FFB-897D-E88F47BF3A56}" destId="{A72D7C00-2B6F-497C-A5A3-D591EA36418F}" srcOrd="0" destOrd="1" presId="urn:microsoft.com/office/officeart/2005/8/layout/vList2"/>
    <dgm:cxn modelId="{F63C108C-8542-4612-85DB-96819D68BEC4}" type="presOf" srcId="{B4AE5677-9A24-48CE-B959-A286DEDD42A1}" destId="{A72D7C00-2B6F-497C-A5A3-D591EA36418F}" srcOrd="0" destOrd="2" presId="urn:microsoft.com/office/officeart/2005/8/layout/vList2"/>
    <dgm:cxn modelId="{362B169B-8820-4877-9BEE-90CAFD594362}" srcId="{AAE43277-8EB8-4404-A668-F84AE03FFF5B}" destId="{FBBF496F-F4FE-4FFB-897D-E88F47BF3A56}" srcOrd="1" destOrd="0" parTransId="{50535060-30F8-49A4-A00C-DF48E1DBFA01}" sibTransId="{67EB5D9C-865C-4126-BAD7-C2C5689D7A43}"/>
    <dgm:cxn modelId="{9111409C-4279-4C71-9B3C-7983B2C1663E}" srcId="{19F92205-1690-487A-A0CA-7EA3FD7B7A2B}" destId="{9BA10AAF-F2DB-4DBF-A599-B0541308BD8A}" srcOrd="1" destOrd="0" parTransId="{85BCFEFB-2AF4-4965-8C6A-02D70BC7C567}" sibTransId="{F428FB5A-0AF0-4A21-9E18-611570F77E9D}"/>
    <dgm:cxn modelId="{92A6D8B9-C11E-43ED-A8C3-FFD5C1688090}" type="presOf" srcId="{AAE43277-8EB8-4404-A668-F84AE03FFF5B}" destId="{2496A5AC-62FF-4138-832F-BEE1965CD0E9}" srcOrd="0" destOrd="0" presId="urn:microsoft.com/office/officeart/2005/8/layout/vList2"/>
    <dgm:cxn modelId="{0F5188BE-CB32-4230-A461-F7C86CABC5E0}" srcId="{19F92205-1690-487A-A0CA-7EA3FD7B7A2B}" destId="{80D8DF8B-1735-4D4A-8C16-E838DF4612C3}" srcOrd="0" destOrd="0" parTransId="{B5CF00B3-0980-4184-8629-DC480CF075E7}" sibTransId="{A70A104B-DB78-46ED-BE28-B52210990486}"/>
    <dgm:cxn modelId="{F63A87C9-AF03-480B-94F7-ACB3850C02E1}" srcId="{19F92205-1690-487A-A0CA-7EA3FD7B7A2B}" destId="{708B94F2-F99D-45EA-9226-F72A5678BB72}" srcOrd="3" destOrd="0" parTransId="{5041CB34-7E9A-4CAD-A443-B1E43434AB06}" sibTransId="{4736C180-C422-482E-A125-5216ED511BDD}"/>
    <dgm:cxn modelId="{742C2DDB-78BC-4694-B668-52C68C369374}" type="presOf" srcId="{73F89EF8-5B55-4EEF-8C91-190095686D89}" destId="{97DE734E-8D3D-40D0-B703-D219FDEA4F0F}" srcOrd="0" destOrd="2" presId="urn:microsoft.com/office/officeart/2005/8/layout/vList2"/>
    <dgm:cxn modelId="{B93C89E0-BDB4-4AF1-AD57-7E44D3DF6D1C}" type="presOf" srcId="{9BA10AAF-F2DB-4DBF-A599-B0541308BD8A}" destId="{97DE734E-8D3D-40D0-B703-D219FDEA4F0F}" srcOrd="0" destOrd="1" presId="urn:microsoft.com/office/officeart/2005/8/layout/vList2"/>
    <dgm:cxn modelId="{95D9F8E8-500B-448A-93FD-3AC6432462DD}" type="presOf" srcId="{19F92205-1690-487A-A0CA-7EA3FD7B7A2B}" destId="{6691B190-7B59-4203-99FC-C16400F7E68F}" srcOrd="0" destOrd="0" presId="urn:microsoft.com/office/officeart/2005/8/layout/vList2"/>
    <dgm:cxn modelId="{F18B60FC-AA82-47BD-96AA-BEAC3B7EC8D1}" type="presOf" srcId="{708B94F2-F99D-45EA-9226-F72A5678BB72}" destId="{97DE734E-8D3D-40D0-B703-D219FDEA4F0F}" srcOrd="0" destOrd="3" presId="urn:microsoft.com/office/officeart/2005/8/layout/vList2"/>
    <dgm:cxn modelId="{527B770E-7F0C-4C36-95C7-74A8FC596325}" type="presParOf" srcId="{38D4AEC1-C2E6-4812-8FDC-C29B1068A314}" destId="{6691B190-7B59-4203-99FC-C16400F7E68F}" srcOrd="0" destOrd="0" presId="urn:microsoft.com/office/officeart/2005/8/layout/vList2"/>
    <dgm:cxn modelId="{912AB8A1-B9CD-4630-BCED-53E5378D6CAF}" type="presParOf" srcId="{38D4AEC1-C2E6-4812-8FDC-C29B1068A314}" destId="{97DE734E-8D3D-40D0-B703-D219FDEA4F0F}" srcOrd="1" destOrd="0" presId="urn:microsoft.com/office/officeart/2005/8/layout/vList2"/>
    <dgm:cxn modelId="{F0AA26F4-3236-414D-B3FA-4CE6C0D2E3EA}" type="presParOf" srcId="{38D4AEC1-C2E6-4812-8FDC-C29B1068A314}" destId="{2496A5AC-62FF-4138-832F-BEE1965CD0E9}" srcOrd="2" destOrd="0" presId="urn:microsoft.com/office/officeart/2005/8/layout/vList2"/>
    <dgm:cxn modelId="{DCF38AFF-2761-4726-A913-D7F1A599D89F}" type="presParOf" srcId="{38D4AEC1-C2E6-4812-8FDC-C29B1068A314}" destId="{A72D7C00-2B6F-497C-A5A3-D591EA36418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EF5DE-5630-4DDE-B299-BB5C19AC0B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F92205-1690-487A-A0CA-7EA3FD7B7A2B}">
      <dgm:prSet phldrT="[Text]" custT="1"/>
      <dgm:spPr>
        <a:solidFill>
          <a:srgbClr val="3DA644"/>
        </a:solidFill>
      </dgm:spPr>
      <dgm:t>
        <a:bodyPr/>
        <a:lstStyle/>
        <a:p>
          <a:r>
            <a:rPr lang="en-US" sz="2800" b="1">
              <a:latin typeface="+mj-lt"/>
            </a:rPr>
            <a:t>Pros</a:t>
          </a:r>
        </a:p>
      </dgm:t>
    </dgm:pt>
    <dgm:pt modelId="{D7B1DD47-1079-4C18-9F4A-8004D41620A9}" type="parTrans" cxnId="{2BB2A47A-A26F-4DAC-B971-F49CEDB5AD48}">
      <dgm:prSet/>
      <dgm:spPr/>
      <dgm:t>
        <a:bodyPr/>
        <a:lstStyle/>
        <a:p>
          <a:endParaRPr lang="en-US"/>
        </a:p>
      </dgm:t>
    </dgm:pt>
    <dgm:pt modelId="{B81557AF-A0EF-48F1-9405-AEE659B19F2D}" type="sibTrans" cxnId="{2BB2A47A-A26F-4DAC-B971-F49CEDB5AD48}">
      <dgm:prSet/>
      <dgm:spPr/>
      <dgm:t>
        <a:bodyPr/>
        <a:lstStyle/>
        <a:p>
          <a:endParaRPr lang="en-US"/>
        </a:p>
      </dgm:t>
    </dgm:pt>
    <dgm:pt modelId="{F17A464B-6DEA-4431-AAC0-CC0B75059F0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High resonant frequency</a:t>
          </a:r>
        </a:p>
      </dgm:t>
    </dgm:pt>
    <dgm:pt modelId="{326FFB2C-AC1B-4EF8-8253-06B4B762D072}" type="parTrans" cxnId="{3D7927D4-02C7-4541-9F18-4E432D2C9028}">
      <dgm:prSet/>
      <dgm:spPr/>
      <dgm:t>
        <a:bodyPr/>
        <a:lstStyle/>
        <a:p>
          <a:endParaRPr lang="en-US"/>
        </a:p>
      </dgm:t>
    </dgm:pt>
    <dgm:pt modelId="{BA7679A5-BB13-4B78-83EE-DDD6FADDE4CD}" type="sibTrans" cxnId="{3D7927D4-02C7-4541-9F18-4E432D2C9028}">
      <dgm:prSet/>
      <dgm:spPr/>
      <dgm:t>
        <a:bodyPr/>
        <a:lstStyle/>
        <a:p>
          <a:endParaRPr lang="en-US"/>
        </a:p>
      </dgm:t>
    </dgm:pt>
    <dgm:pt modelId="{AAE43277-8EB8-4404-A668-F84AE03FFF5B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>
              <a:latin typeface="+mj-lt"/>
            </a:rPr>
            <a:t>Cons</a:t>
          </a:r>
        </a:p>
      </dgm:t>
    </dgm:pt>
    <dgm:pt modelId="{15682CB3-90A5-46F6-9385-0B38BC4FFA18}" type="parTrans" cxnId="{5F9C6F60-C9DE-4655-8EC4-C1BB0FC8F412}">
      <dgm:prSet/>
      <dgm:spPr/>
      <dgm:t>
        <a:bodyPr/>
        <a:lstStyle/>
        <a:p>
          <a:endParaRPr lang="en-US"/>
        </a:p>
      </dgm:t>
    </dgm:pt>
    <dgm:pt modelId="{3F8A4A2D-D1E3-4BE9-9897-D980A5EF1B2D}" type="sibTrans" cxnId="{5F9C6F60-C9DE-4655-8EC4-C1BB0FC8F412}">
      <dgm:prSet/>
      <dgm:spPr/>
      <dgm:t>
        <a:bodyPr/>
        <a:lstStyle/>
        <a:p>
          <a:endParaRPr lang="en-US"/>
        </a:p>
      </dgm:t>
    </dgm:pt>
    <dgm:pt modelId="{632E5176-39ED-49E1-9DE9-1CB48B9AC5D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Hard to manufacture</a:t>
          </a:r>
        </a:p>
      </dgm:t>
    </dgm:pt>
    <dgm:pt modelId="{EC795C39-BBBB-48D1-AFF8-99F572D5189D}" type="parTrans" cxnId="{C7E9A82F-753A-469D-AF98-27E52DBF8658}">
      <dgm:prSet/>
      <dgm:spPr/>
      <dgm:t>
        <a:bodyPr/>
        <a:lstStyle/>
        <a:p>
          <a:endParaRPr lang="en-US"/>
        </a:p>
      </dgm:t>
    </dgm:pt>
    <dgm:pt modelId="{49214E24-8E63-4683-9839-F1F15399A841}" type="sibTrans" cxnId="{C7E9A82F-753A-469D-AF98-27E52DBF8658}">
      <dgm:prSet/>
      <dgm:spPr/>
      <dgm:t>
        <a:bodyPr/>
        <a:lstStyle/>
        <a:p>
          <a:endParaRPr lang="en-US"/>
        </a:p>
      </dgm:t>
    </dgm:pt>
    <dgm:pt modelId="{708B94F2-F99D-45EA-9226-F72A5678BB72}">
      <dgm:prSet custT="1"/>
      <dgm:spPr/>
      <dgm:t>
        <a:bodyPr/>
        <a:lstStyle/>
        <a:p>
          <a:endParaRPr lang="en-US" sz="1800"/>
        </a:p>
      </dgm:t>
    </dgm:pt>
    <dgm:pt modelId="{5041CB34-7E9A-4CAD-A443-B1E43434AB06}" type="parTrans" cxnId="{F63A87C9-AF03-480B-94F7-ACB3850C02E1}">
      <dgm:prSet/>
      <dgm:spPr/>
      <dgm:t>
        <a:bodyPr/>
        <a:lstStyle/>
        <a:p>
          <a:endParaRPr lang="en-US"/>
        </a:p>
      </dgm:t>
    </dgm:pt>
    <dgm:pt modelId="{4736C180-C422-482E-A125-5216ED511BDD}" type="sibTrans" cxnId="{F63A87C9-AF03-480B-94F7-ACB3850C02E1}">
      <dgm:prSet/>
      <dgm:spPr/>
      <dgm:t>
        <a:bodyPr/>
        <a:lstStyle/>
        <a:p>
          <a:endParaRPr lang="en-US"/>
        </a:p>
      </dgm:t>
    </dgm:pt>
    <dgm:pt modelId="{BCD4D499-E3B5-4CF2-83EF-F1C6CF87966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Sturdy calibration link</a:t>
          </a:r>
        </a:p>
      </dgm:t>
    </dgm:pt>
    <dgm:pt modelId="{CC5E8ED9-CB5E-4BDE-B369-EB04704E9C2D}" type="parTrans" cxnId="{E890398A-525F-4928-A7BD-2778BEBED911}">
      <dgm:prSet/>
      <dgm:spPr/>
      <dgm:t>
        <a:bodyPr/>
        <a:lstStyle/>
        <a:p>
          <a:endParaRPr lang="en-US"/>
        </a:p>
      </dgm:t>
    </dgm:pt>
    <dgm:pt modelId="{2128D0D8-7B87-4714-A33F-5F6B92F342E1}" type="sibTrans" cxnId="{E890398A-525F-4928-A7BD-2778BEBED911}">
      <dgm:prSet/>
      <dgm:spPr/>
      <dgm:t>
        <a:bodyPr/>
        <a:lstStyle/>
        <a:p>
          <a:endParaRPr lang="en-US"/>
        </a:p>
      </dgm:t>
    </dgm:pt>
    <dgm:pt modelId="{FF3AA1D3-124C-4583-8006-E5EA4BCAA1A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Modular</a:t>
          </a:r>
        </a:p>
      </dgm:t>
    </dgm:pt>
    <dgm:pt modelId="{06D7DD8F-A9EB-436D-9957-3351B9CEDA04}" type="parTrans" cxnId="{FD343D96-DBB1-4E82-946F-57E8EEE1A1C3}">
      <dgm:prSet/>
      <dgm:spPr/>
      <dgm:t>
        <a:bodyPr/>
        <a:lstStyle/>
        <a:p>
          <a:endParaRPr lang="en-US"/>
        </a:p>
      </dgm:t>
    </dgm:pt>
    <dgm:pt modelId="{B43AA9A0-79BE-418C-AE9D-586D23751162}" type="sibTrans" cxnId="{FD343D96-DBB1-4E82-946F-57E8EEE1A1C3}">
      <dgm:prSet/>
      <dgm:spPr/>
      <dgm:t>
        <a:bodyPr/>
        <a:lstStyle/>
        <a:p>
          <a:endParaRPr lang="en-US"/>
        </a:p>
      </dgm:t>
    </dgm:pt>
    <dgm:pt modelId="{00187F79-0CC5-4167-B6F1-A32DE5075CA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No realistic link pivot</a:t>
          </a:r>
        </a:p>
      </dgm:t>
    </dgm:pt>
    <dgm:pt modelId="{67DC6562-1F03-45CB-8477-97161355F5CB}" type="parTrans" cxnId="{A6D9505B-9679-459A-8653-396E0724B58E}">
      <dgm:prSet/>
      <dgm:spPr/>
      <dgm:t>
        <a:bodyPr/>
        <a:lstStyle/>
        <a:p>
          <a:endParaRPr lang="en-US"/>
        </a:p>
      </dgm:t>
    </dgm:pt>
    <dgm:pt modelId="{EDC6D9D1-80F8-4CCC-BD93-993662743F14}" type="sibTrans" cxnId="{A6D9505B-9679-459A-8653-396E0724B58E}">
      <dgm:prSet/>
      <dgm:spPr/>
      <dgm:t>
        <a:bodyPr/>
        <a:lstStyle/>
        <a:p>
          <a:endParaRPr lang="en-US"/>
        </a:p>
      </dgm:t>
    </dgm:pt>
    <dgm:pt modelId="{16CAE29C-E3BB-4AC7-8425-EFE23861D48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/>
            <a:t>Limited room near thruster to work</a:t>
          </a:r>
        </a:p>
      </dgm:t>
    </dgm:pt>
    <dgm:pt modelId="{A16EE90A-41E2-494F-BEE4-BE99FD805240}" type="parTrans" cxnId="{24CD6EC3-F04C-4450-9D35-7F281E31E721}">
      <dgm:prSet/>
      <dgm:spPr/>
      <dgm:t>
        <a:bodyPr/>
        <a:lstStyle/>
        <a:p>
          <a:endParaRPr lang="en-US"/>
        </a:p>
      </dgm:t>
    </dgm:pt>
    <dgm:pt modelId="{3D6E6347-7377-4D76-A3D2-869E94A9CC96}" type="sibTrans" cxnId="{24CD6EC3-F04C-4450-9D35-7F281E31E721}">
      <dgm:prSet/>
      <dgm:spPr/>
      <dgm:t>
        <a:bodyPr/>
        <a:lstStyle/>
        <a:p>
          <a:endParaRPr lang="en-US"/>
        </a:p>
      </dgm:t>
    </dgm:pt>
    <dgm:pt modelId="{38D4AEC1-C2E6-4812-8FDC-C29B1068A314}" type="pres">
      <dgm:prSet presAssocID="{D90EF5DE-5630-4DDE-B299-BB5C19AC0B61}" presName="linear" presStyleCnt="0">
        <dgm:presLayoutVars>
          <dgm:animLvl val="lvl"/>
          <dgm:resizeHandles val="exact"/>
        </dgm:presLayoutVars>
      </dgm:prSet>
      <dgm:spPr/>
    </dgm:pt>
    <dgm:pt modelId="{6691B190-7B59-4203-99FC-C16400F7E68F}" type="pres">
      <dgm:prSet presAssocID="{19F92205-1690-487A-A0CA-7EA3FD7B7A2B}" presName="parentText" presStyleLbl="node1" presStyleIdx="0" presStyleCnt="2" custLinFactNeighborX="97507" custLinFactNeighborY="-45231">
        <dgm:presLayoutVars>
          <dgm:chMax val="0"/>
          <dgm:bulletEnabled val="1"/>
        </dgm:presLayoutVars>
      </dgm:prSet>
      <dgm:spPr/>
    </dgm:pt>
    <dgm:pt modelId="{97DE734E-8D3D-40D0-B703-D219FDEA4F0F}" type="pres">
      <dgm:prSet presAssocID="{19F92205-1690-487A-A0CA-7EA3FD7B7A2B}" presName="childText" presStyleLbl="revTx" presStyleIdx="0" presStyleCnt="2" custLinFactNeighborY="4358">
        <dgm:presLayoutVars>
          <dgm:bulletEnabled val="1"/>
        </dgm:presLayoutVars>
      </dgm:prSet>
      <dgm:spPr/>
    </dgm:pt>
    <dgm:pt modelId="{2496A5AC-62FF-4138-832F-BEE1965CD0E9}" type="pres">
      <dgm:prSet presAssocID="{AAE43277-8EB8-4404-A668-F84AE03FFF5B}" presName="parentText" presStyleLbl="node1" presStyleIdx="1" presStyleCnt="2" custLinFactNeighborX="0" custLinFactNeighborY="-7503">
        <dgm:presLayoutVars>
          <dgm:chMax val="0"/>
          <dgm:bulletEnabled val="1"/>
        </dgm:presLayoutVars>
      </dgm:prSet>
      <dgm:spPr/>
    </dgm:pt>
    <dgm:pt modelId="{A72D7C00-2B6F-497C-A5A3-D591EA36418F}" type="pres">
      <dgm:prSet presAssocID="{AAE43277-8EB8-4404-A668-F84AE03FFF5B}" presName="childText" presStyleLbl="revTx" presStyleIdx="1" presStyleCnt="2" custLinFactNeighborX="312" custLinFactNeighborY="39562">
        <dgm:presLayoutVars>
          <dgm:bulletEnabled val="1"/>
        </dgm:presLayoutVars>
      </dgm:prSet>
      <dgm:spPr/>
    </dgm:pt>
  </dgm:ptLst>
  <dgm:cxnLst>
    <dgm:cxn modelId="{EA5BE502-13A9-4241-A8E4-8DC66DD222C5}" type="presOf" srcId="{F17A464B-6DEA-4431-AAC0-CC0B75059F01}" destId="{97DE734E-8D3D-40D0-B703-D219FDEA4F0F}" srcOrd="0" destOrd="0" presId="urn:microsoft.com/office/officeart/2005/8/layout/vList2"/>
    <dgm:cxn modelId="{A7E84F13-A161-4DAE-81A5-0D55E79975A0}" type="presOf" srcId="{16CAE29C-E3BB-4AC7-8425-EFE23861D48F}" destId="{A72D7C00-2B6F-497C-A5A3-D591EA36418F}" srcOrd="0" destOrd="2" presId="urn:microsoft.com/office/officeart/2005/8/layout/vList2"/>
    <dgm:cxn modelId="{C7E9A82F-753A-469D-AF98-27E52DBF8658}" srcId="{AAE43277-8EB8-4404-A668-F84AE03FFF5B}" destId="{632E5176-39ED-49E1-9DE9-1CB48B9AC5D9}" srcOrd="0" destOrd="0" parTransId="{EC795C39-BBBB-48D1-AFF8-99F572D5189D}" sibTransId="{49214E24-8E63-4683-9839-F1F15399A841}"/>
    <dgm:cxn modelId="{A6D9505B-9679-459A-8653-396E0724B58E}" srcId="{AAE43277-8EB8-4404-A668-F84AE03FFF5B}" destId="{00187F79-0CC5-4167-B6F1-A32DE5075CA5}" srcOrd="1" destOrd="0" parTransId="{67DC6562-1F03-45CB-8477-97161355F5CB}" sibTransId="{EDC6D9D1-80F8-4CCC-BD93-993662743F14}"/>
    <dgm:cxn modelId="{5F9C6F60-C9DE-4655-8EC4-C1BB0FC8F412}" srcId="{D90EF5DE-5630-4DDE-B299-BB5C19AC0B61}" destId="{AAE43277-8EB8-4404-A668-F84AE03FFF5B}" srcOrd="1" destOrd="0" parTransId="{15682CB3-90A5-46F6-9385-0B38BC4FFA18}" sibTransId="{3F8A4A2D-D1E3-4BE9-9897-D980A5EF1B2D}"/>
    <dgm:cxn modelId="{0CFFC144-BD66-4D2A-A4E8-32A0CCDD4523}" type="presOf" srcId="{632E5176-39ED-49E1-9DE9-1CB48B9AC5D9}" destId="{A72D7C00-2B6F-497C-A5A3-D591EA36418F}" srcOrd="0" destOrd="0" presId="urn:microsoft.com/office/officeart/2005/8/layout/vList2"/>
    <dgm:cxn modelId="{F51D276C-7744-4906-A3B1-08CAE5567691}" type="presOf" srcId="{BCD4D499-E3B5-4CF2-83EF-F1C6CF87966E}" destId="{97DE734E-8D3D-40D0-B703-D219FDEA4F0F}" srcOrd="0" destOrd="1" presId="urn:microsoft.com/office/officeart/2005/8/layout/vList2"/>
    <dgm:cxn modelId="{41A53050-E7F6-4FE8-8DF0-DAF0608F99A9}" type="presOf" srcId="{D90EF5DE-5630-4DDE-B299-BB5C19AC0B61}" destId="{38D4AEC1-C2E6-4812-8FDC-C29B1068A314}" srcOrd="0" destOrd="0" presId="urn:microsoft.com/office/officeart/2005/8/layout/vList2"/>
    <dgm:cxn modelId="{FC822E52-86A7-43A5-B47F-A53171010123}" type="presOf" srcId="{00187F79-0CC5-4167-B6F1-A32DE5075CA5}" destId="{A72D7C00-2B6F-497C-A5A3-D591EA36418F}" srcOrd="0" destOrd="1" presId="urn:microsoft.com/office/officeart/2005/8/layout/vList2"/>
    <dgm:cxn modelId="{388C4C58-F70D-4C87-819E-85B904A35FE8}" type="presOf" srcId="{FF3AA1D3-124C-4583-8006-E5EA4BCAA1A0}" destId="{97DE734E-8D3D-40D0-B703-D219FDEA4F0F}" srcOrd="0" destOrd="2" presId="urn:microsoft.com/office/officeart/2005/8/layout/vList2"/>
    <dgm:cxn modelId="{2BB2A47A-A26F-4DAC-B971-F49CEDB5AD48}" srcId="{D90EF5DE-5630-4DDE-B299-BB5C19AC0B61}" destId="{19F92205-1690-487A-A0CA-7EA3FD7B7A2B}" srcOrd="0" destOrd="0" parTransId="{D7B1DD47-1079-4C18-9F4A-8004D41620A9}" sibTransId="{B81557AF-A0EF-48F1-9405-AEE659B19F2D}"/>
    <dgm:cxn modelId="{E890398A-525F-4928-A7BD-2778BEBED911}" srcId="{19F92205-1690-487A-A0CA-7EA3FD7B7A2B}" destId="{BCD4D499-E3B5-4CF2-83EF-F1C6CF87966E}" srcOrd="1" destOrd="0" parTransId="{CC5E8ED9-CB5E-4BDE-B369-EB04704E9C2D}" sibTransId="{2128D0D8-7B87-4714-A33F-5F6B92F342E1}"/>
    <dgm:cxn modelId="{FD343D96-DBB1-4E82-946F-57E8EEE1A1C3}" srcId="{19F92205-1690-487A-A0CA-7EA3FD7B7A2B}" destId="{FF3AA1D3-124C-4583-8006-E5EA4BCAA1A0}" srcOrd="2" destOrd="0" parTransId="{06D7DD8F-A9EB-436D-9957-3351B9CEDA04}" sibTransId="{B43AA9A0-79BE-418C-AE9D-586D23751162}"/>
    <dgm:cxn modelId="{92A6D8B9-C11E-43ED-A8C3-FFD5C1688090}" type="presOf" srcId="{AAE43277-8EB8-4404-A668-F84AE03FFF5B}" destId="{2496A5AC-62FF-4138-832F-BEE1965CD0E9}" srcOrd="0" destOrd="0" presId="urn:microsoft.com/office/officeart/2005/8/layout/vList2"/>
    <dgm:cxn modelId="{24CD6EC3-F04C-4450-9D35-7F281E31E721}" srcId="{AAE43277-8EB8-4404-A668-F84AE03FFF5B}" destId="{16CAE29C-E3BB-4AC7-8425-EFE23861D48F}" srcOrd="2" destOrd="0" parTransId="{A16EE90A-41E2-494F-BEE4-BE99FD805240}" sibTransId="{3D6E6347-7377-4D76-A3D2-869E94A9CC96}"/>
    <dgm:cxn modelId="{F63A87C9-AF03-480B-94F7-ACB3850C02E1}" srcId="{19F92205-1690-487A-A0CA-7EA3FD7B7A2B}" destId="{708B94F2-F99D-45EA-9226-F72A5678BB72}" srcOrd="3" destOrd="0" parTransId="{5041CB34-7E9A-4CAD-A443-B1E43434AB06}" sibTransId="{4736C180-C422-482E-A125-5216ED511BDD}"/>
    <dgm:cxn modelId="{3D7927D4-02C7-4541-9F18-4E432D2C9028}" srcId="{19F92205-1690-487A-A0CA-7EA3FD7B7A2B}" destId="{F17A464B-6DEA-4431-AAC0-CC0B75059F01}" srcOrd="0" destOrd="0" parTransId="{326FFB2C-AC1B-4EF8-8253-06B4B762D072}" sibTransId="{BA7679A5-BB13-4B78-83EE-DDD6FADDE4CD}"/>
    <dgm:cxn modelId="{95D9F8E8-500B-448A-93FD-3AC6432462DD}" type="presOf" srcId="{19F92205-1690-487A-A0CA-7EA3FD7B7A2B}" destId="{6691B190-7B59-4203-99FC-C16400F7E68F}" srcOrd="0" destOrd="0" presId="urn:microsoft.com/office/officeart/2005/8/layout/vList2"/>
    <dgm:cxn modelId="{F18B60FC-AA82-47BD-96AA-BEAC3B7EC8D1}" type="presOf" srcId="{708B94F2-F99D-45EA-9226-F72A5678BB72}" destId="{97DE734E-8D3D-40D0-B703-D219FDEA4F0F}" srcOrd="0" destOrd="3" presId="urn:microsoft.com/office/officeart/2005/8/layout/vList2"/>
    <dgm:cxn modelId="{527B770E-7F0C-4C36-95C7-74A8FC596325}" type="presParOf" srcId="{38D4AEC1-C2E6-4812-8FDC-C29B1068A314}" destId="{6691B190-7B59-4203-99FC-C16400F7E68F}" srcOrd="0" destOrd="0" presId="urn:microsoft.com/office/officeart/2005/8/layout/vList2"/>
    <dgm:cxn modelId="{912AB8A1-B9CD-4630-BCED-53E5378D6CAF}" type="presParOf" srcId="{38D4AEC1-C2E6-4812-8FDC-C29B1068A314}" destId="{97DE734E-8D3D-40D0-B703-D219FDEA4F0F}" srcOrd="1" destOrd="0" presId="urn:microsoft.com/office/officeart/2005/8/layout/vList2"/>
    <dgm:cxn modelId="{F0AA26F4-3236-414D-B3FA-4CE6C0D2E3EA}" type="presParOf" srcId="{38D4AEC1-C2E6-4812-8FDC-C29B1068A314}" destId="{2496A5AC-62FF-4138-832F-BEE1965CD0E9}" srcOrd="2" destOrd="0" presId="urn:microsoft.com/office/officeart/2005/8/layout/vList2"/>
    <dgm:cxn modelId="{DCF38AFF-2761-4726-A913-D7F1A599D89F}" type="presParOf" srcId="{38D4AEC1-C2E6-4812-8FDC-C29B1068A314}" destId="{A72D7C00-2B6F-497C-A5A3-D591EA36418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FAE800-1C6C-441B-9B1F-0C76EB89C7F4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03B2D5-6F58-4904-89A3-9052C04C0903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ct val="0"/>
            </a:spcBef>
            <a:buNone/>
          </a:pPr>
          <a:r>
            <a:rPr lang="en-US" sz="2800" b="1"/>
            <a:t>Updates</a:t>
          </a:r>
        </a:p>
      </dgm:t>
    </dgm:pt>
    <dgm:pt modelId="{915ED04E-86E5-480A-AFB2-F7948A9AEAAE}" type="parTrans" cxnId="{75559EE4-2F48-426C-9F9F-F2390F780A5A}">
      <dgm:prSet/>
      <dgm:spPr/>
      <dgm:t>
        <a:bodyPr/>
        <a:lstStyle/>
        <a:p>
          <a:endParaRPr lang="en-US"/>
        </a:p>
      </dgm:t>
    </dgm:pt>
    <dgm:pt modelId="{F40F96FA-A2D0-46EE-AD95-1B5AC311A505}" type="sibTrans" cxnId="{75559EE4-2F48-426C-9F9F-F2390F780A5A}">
      <dgm:prSet/>
      <dgm:spPr/>
      <dgm:t>
        <a:bodyPr/>
        <a:lstStyle/>
        <a:p>
          <a:endParaRPr lang="en-US"/>
        </a:p>
      </dgm:t>
    </dgm:pt>
    <dgm:pt modelId="{D4D3613D-EE3E-4F64-89E4-A66EDE8AEB5D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Moved pin location to behind the stand</a:t>
          </a:r>
        </a:p>
      </dgm:t>
    </dgm:pt>
    <dgm:pt modelId="{BC1ED242-1171-47A9-BC78-0048BED12703}" type="parTrans" cxnId="{33337D86-512D-46AF-84C3-DBEE80398F04}">
      <dgm:prSet/>
      <dgm:spPr/>
      <dgm:t>
        <a:bodyPr/>
        <a:lstStyle/>
        <a:p>
          <a:endParaRPr lang="en-US"/>
        </a:p>
      </dgm:t>
    </dgm:pt>
    <dgm:pt modelId="{947A8378-A18B-4918-A865-5222E7AC5F56}" type="sibTrans" cxnId="{33337D86-512D-46AF-84C3-DBEE80398F04}">
      <dgm:prSet/>
      <dgm:spPr/>
      <dgm:t>
        <a:bodyPr/>
        <a:lstStyle/>
        <a:p>
          <a:endParaRPr lang="en-US"/>
        </a:p>
      </dgm:t>
    </dgm:pt>
    <dgm:pt modelId="{E013146B-CB09-484F-B3CD-CE5103497E52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Created an extrusion for NASA sized counterweights</a:t>
          </a:r>
        </a:p>
      </dgm:t>
    </dgm:pt>
    <dgm:pt modelId="{1F989013-95F8-4323-A6E9-43E66BCCED48}" type="parTrans" cxnId="{C7CAA46A-09B4-4A4C-873D-D7560E54A876}">
      <dgm:prSet/>
      <dgm:spPr/>
      <dgm:t>
        <a:bodyPr/>
        <a:lstStyle/>
        <a:p>
          <a:endParaRPr lang="en-US"/>
        </a:p>
      </dgm:t>
    </dgm:pt>
    <dgm:pt modelId="{64467628-2115-4C4A-BB29-BF4256E9DE44}" type="sibTrans" cxnId="{C7CAA46A-09B4-4A4C-873D-D7560E54A876}">
      <dgm:prSet/>
      <dgm:spPr/>
      <dgm:t>
        <a:bodyPr/>
        <a:lstStyle/>
        <a:p>
          <a:endParaRPr lang="en-US"/>
        </a:p>
      </dgm:t>
    </dgm:pt>
    <dgm:pt modelId="{5FE3596B-77E7-4FA2-82D9-422153B32C3A}">
      <dgm:prSet phldrT="[Text]" custT="1"/>
      <dgm:spPr>
        <a:solidFill>
          <a:srgbClr val="782F40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ct val="0"/>
            </a:spcBef>
            <a:buFont typeface="Arial" panose="020B0604020202020204" pitchFamily="34" charset="0"/>
            <a:buChar char="•"/>
          </a:pPr>
          <a:r>
            <a:rPr lang="en-US" sz="1600"/>
            <a:t>Switched all #12-24 bolts to #10-24</a:t>
          </a:r>
        </a:p>
      </dgm:t>
    </dgm:pt>
    <dgm:pt modelId="{1E35DCD8-1388-468E-8FF7-078E1FA14E59}" type="parTrans" cxnId="{27D8AFC7-A706-4252-9C1D-811B6A653089}">
      <dgm:prSet/>
      <dgm:spPr/>
      <dgm:t>
        <a:bodyPr/>
        <a:lstStyle/>
        <a:p>
          <a:endParaRPr lang="en-US"/>
        </a:p>
      </dgm:t>
    </dgm:pt>
    <dgm:pt modelId="{23FFD12B-2A92-49BE-827E-8134DDF12E50}" type="sibTrans" cxnId="{27D8AFC7-A706-4252-9C1D-811B6A653089}">
      <dgm:prSet/>
      <dgm:spPr/>
      <dgm:t>
        <a:bodyPr/>
        <a:lstStyle/>
        <a:p>
          <a:endParaRPr lang="en-US"/>
        </a:p>
      </dgm:t>
    </dgm:pt>
    <dgm:pt modelId="{34D1FD07-C510-4012-A936-FEEAD4E173EC}" type="pres">
      <dgm:prSet presAssocID="{17FAE800-1C6C-441B-9B1F-0C76EB89C7F4}" presName="Name0" presStyleCnt="0">
        <dgm:presLayoutVars>
          <dgm:dir/>
          <dgm:resizeHandles val="exact"/>
        </dgm:presLayoutVars>
      </dgm:prSet>
      <dgm:spPr/>
    </dgm:pt>
    <dgm:pt modelId="{B13C92BD-B811-4BC7-A863-568081F5BCEC}" type="pres">
      <dgm:prSet presAssocID="{4003B2D5-6F58-4904-89A3-9052C04C0903}" presName="node" presStyleLbl="node1" presStyleIdx="0" presStyleCnt="1" custScaleX="100000" custLinFactNeighborX="-45133" custLinFactNeighborY="-49026">
        <dgm:presLayoutVars>
          <dgm:bulletEnabled val="1"/>
        </dgm:presLayoutVars>
      </dgm:prSet>
      <dgm:spPr/>
    </dgm:pt>
  </dgm:ptLst>
  <dgm:cxnLst>
    <dgm:cxn modelId="{4D71EF07-470C-470F-8A1B-5C33103C3102}" type="presOf" srcId="{D4D3613D-EE3E-4F64-89E4-A66EDE8AEB5D}" destId="{B13C92BD-B811-4BC7-A863-568081F5BCEC}" srcOrd="0" destOrd="1" presId="urn:microsoft.com/office/officeart/2005/8/layout/hList6"/>
    <dgm:cxn modelId="{C7CAA46A-09B4-4A4C-873D-D7560E54A876}" srcId="{4003B2D5-6F58-4904-89A3-9052C04C0903}" destId="{E013146B-CB09-484F-B3CD-CE5103497E52}" srcOrd="1" destOrd="0" parTransId="{1F989013-95F8-4323-A6E9-43E66BCCED48}" sibTransId="{64467628-2115-4C4A-BB29-BF4256E9DE44}"/>
    <dgm:cxn modelId="{0DBAAA4C-34D5-46AA-BC94-5290EC3A2A9A}" type="presOf" srcId="{5FE3596B-77E7-4FA2-82D9-422153B32C3A}" destId="{B13C92BD-B811-4BC7-A863-568081F5BCEC}" srcOrd="0" destOrd="3" presId="urn:microsoft.com/office/officeart/2005/8/layout/hList6"/>
    <dgm:cxn modelId="{E3503C76-D6B6-4518-A7A7-2B9A5CFB794E}" type="presOf" srcId="{17FAE800-1C6C-441B-9B1F-0C76EB89C7F4}" destId="{34D1FD07-C510-4012-A936-FEEAD4E173EC}" srcOrd="0" destOrd="0" presId="urn:microsoft.com/office/officeart/2005/8/layout/hList6"/>
    <dgm:cxn modelId="{3579817F-92FA-4DCC-A19D-DAEF146B2CEB}" type="presOf" srcId="{4003B2D5-6F58-4904-89A3-9052C04C0903}" destId="{B13C92BD-B811-4BC7-A863-568081F5BCEC}" srcOrd="0" destOrd="0" presId="urn:microsoft.com/office/officeart/2005/8/layout/hList6"/>
    <dgm:cxn modelId="{33337D86-512D-46AF-84C3-DBEE80398F04}" srcId="{4003B2D5-6F58-4904-89A3-9052C04C0903}" destId="{D4D3613D-EE3E-4F64-89E4-A66EDE8AEB5D}" srcOrd="0" destOrd="0" parTransId="{BC1ED242-1171-47A9-BC78-0048BED12703}" sibTransId="{947A8378-A18B-4918-A865-5222E7AC5F56}"/>
    <dgm:cxn modelId="{27D8AFC7-A706-4252-9C1D-811B6A653089}" srcId="{4003B2D5-6F58-4904-89A3-9052C04C0903}" destId="{5FE3596B-77E7-4FA2-82D9-422153B32C3A}" srcOrd="2" destOrd="0" parTransId="{1E35DCD8-1388-468E-8FF7-078E1FA14E59}" sibTransId="{23FFD12B-2A92-49BE-827E-8134DDF12E50}"/>
    <dgm:cxn modelId="{75559EE4-2F48-426C-9F9F-F2390F780A5A}" srcId="{17FAE800-1C6C-441B-9B1F-0C76EB89C7F4}" destId="{4003B2D5-6F58-4904-89A3-9052C04C0903}" srcOrd="0" destOrd="0" parTransId="{915ED04E-86E5-480A-AFB2-F7948A9AEAAE}" sibTransId="{F40F96FA-A2D0-46EE-AD95-1B5AC311A505}"/>
    <dgm:cxn modelId="{89528BF2-D5CC-4378-9613-CE8044D72683}" type="presOf" srcId="{E013146B-CB09-484F-B3CD-CE5103497E52}" destId="{B13C92BD-B811-4BC7-A863-568081F5BCEC}" srcOrd="0" destOrd="2" presId="urn:microsoft.com/office/officeart/2005/8/layout/hList6"/>
    <dgm:cxn modelId="{086C0428-7FC6-4904-8B50-8704BECE499A}" type="presParOf" srcId="{34D1FD07-C510-4012-A936-FEEAD4E173EC}" destId="{B13C92BD-B811-4BC7-A863-568081F5BCEC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1E8186-159C-418D-AE0E-D00D9A7988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D6EA0-DDFE-4EB0-925F-7B0E0D4B5F8D}">
      <dgm:prSet phldrT="[Text]"/>
      <dgm:spPr/>
      <dgm:t>
        <a:bodyPr/>
        <a:lstStyle/>
        <a:p>
          <a:r>
            <a:rPr lang="en-US" b="1">
              <a:latin typeface="+mn-lt"/>
            </a:rPr>
            <a:t>Background</a:t>
          </a:r>
        </a:p>
      </dgm:t>
    </dgm:pt>
    <dgm:pt modelId="{D3277216-22DE-43F3-967E-4208C5396517}" type="parTrans" cxnId="{84CED77E-DAC4-4CA5-99C3-D912E3B780BE}">
      <dgm:prSet/>
      <dgm:spPr/>
      <dgm:t>
        <a:bodyPr/>
        <a:lstStyle/>
        <a:p>
          <a:endParaRPr lang="en-US"/>
        </a:p>
      </dgm:t>
    </dgm:pt>
    <dgm:pt modelId="{DEEDB019-DE9F-43B7-948C-9F55A5FAB352}" type="sibTrans" cxnId="{84CED77E-DAC4-4CA5-99C3-D912E3B780BE}">
      <dgm:prSet/>
      <dgm:spPr/>
      <dgm:t>
        <a:bodyPr/>
        <a:lstStyle/>
        <a:p>
          <a:endParaRPr lang="en-US"/>
        </a:p>
      </dgm:t>
    </dgm:pt>
    <dgm:pt modelId="{EA9FD956-E961-4F4B-93C7-E33E0B0FB78E}">
      <dgm:prSet phldrT="[Text]"/>
      <dgm:spPr/>
      <dgm:t>
        <a:bodyPr/>
        <a:lstStyle/>
        <a:p>
          <a:r>
            <a:rPr lang="en-US">
              <a:latin typeface="+mn-lt"/>
            </a:rPr>
            <a:t>Green propellant is safer and more efficient than hydrazine</a:t>
          </a:r>
        </a:p>
      </dgm:t>
    </dgm:pt>
    <dgm:pt modelId="{273EEF50-FF4B-451D-B00B-2E46B571DC79}" type="parTrans" cxnId="{DC6252E7-FB4E-4932-A4AA-10B2CC56EA1B}">
      <dgm:prSet/>
      <dgm:spPr/>
      <dgm:t>
        <a:bodyPr/>
        <a:lstStyle/>
        <a:p>
          <a:endParaRPr lang="en-US"/>
        </a:p>
      </dgm:t>
    </dgm:pt>
    <dgm:pt modelId="{95D846D6-E2D5-4B74-AA8E-3AD8F311EE6B}" type="sibTrans" cxnId="{DC6252E7-FB4E-4932-A4AA-10B2CC56EA1B}">
      <dgm:prSet/>
      <dgm:spPr/>
      <dgm:t>
        <a:bodyPr/>
        <a:lstStyle/>
        <a:p>
          <a:endParaRPr lang="en-US"/>
        </a:p>
      </dgm:t>
    </dgm:pt>
    <dgm:pt modelId="{B44B2EE5-4DE2-4F71-8628-2484DCC7E824}">
      <dgm:prSet phldrT="[Text]"/>
      <dgm:spPr/>
      <dgm:t>
        <a:bodyPr/>
        <a:lstStyle/>
        <a:p>
          <a:r>
            <a:rPr lang="en-US" b="1">
              <a:latin typeface="+mn-lt"/>
            </a:rPr>
            <a:t>Design Validation</a:t>
          </a:r>
        </a:p>
      </dgm:t>
    </dgm:pt>
    <dgm:pt modelId="{28984D9B-DC15-4E13-B53D-FA1E9FA412D8}" type="parTrans" cxnId="{4A206C1C-8727-4EC0-ABE5-FAD8CA57BFED}">
      <dgm:prSet/>
      <dgm:spPr/>
      <dgm:t>
        <a:bodyPr/>
        <a:lstStyle/>
        <a:p>
          <a:endParaRPr lang="en-US"/>
        </a:p>
      </dgm:t>
    </dgm:pt>
    <dgm:pt modelId="{4AEA54DA-ECE7-43EC-A912-7D3E6BF80424}" type="sibTrans" cxnId="{4A206C1C-8727-4EC0-ABE5-FAD8CA57BFED}">
      <dgm:prSet/>
      <dgm:spPr/>
      <dgm:t>
        <a:bodyPr/>
        <a:lstStyle/>
        <a:p>
          <a:endParaRPr lang="en-US"/>
        </a:p>
      </dgm:t>
    </dgm:pt>
    <dgm:pt modelId="{00F83F7E-FBFD-41DC-819E-063735B7328B}">
      <dgm:prSet phldrT="[Text]"/>
      <dgm:spPr/>
      <dgm:t>
        <a:bodyPr/>
        <a:lstStyle/>
        <a:p>
          <a:r>
            <a:rPr lang="en-US">
              <a:latin typeface="+mn-lt"/>
            </a:rPr>
            <a:t>Modal analysis ran to verify natural frequency</a:t>
          </a:r>
        </a:p>
      </dgm:t>
    </dgm:pt>
    <dgm:pt modelId="{B407A76D-A2E9-4A5D-96A5-28DC2925371F}" type="parTrans" cxnId="{5801357E-0E7F-4CEF-B23E-EC6836D53440}">
      <dgm:prSet/>
      <dgm:spPr/>
      <dgm:t>
        <a:bodyPr/>
        <a:lstStyle/>
        <a:p>
          <a:endParaRPr lang="en-US"/>
        </a:p>
      </dgm:t>
    </dgm:pt>
    <dgm:pt modelId="{3C3EC595-99C4-4179-ACC8-FD106A763098}" type="sibTrans" cxnId="{5801357E-0E7F-4CEF-B23E-EC6836D53440}">
      <dgm:prSet/>
      <dgm:spPr/>
      <dgm:t>
        <a:bodyPr/>
        <a:lstStyle/>
        <a:p>
          <a:endParaRPr lang="en-US"/>
        </a:p>
      </dgm:t>
    </dgm:pt>
    <dgm:pt modelId="{8F0AAEEA-2F82-4607-8DDA-8FCCA55F364B}">
      <dgm:prSet phldrT="[Text]"/>
      <dgm:spPr/>
      <dgm:t>
        <a:bodyPr/>
        <a:lstStyle/>
        <a:p>
          <a:r>
            <a:rPr lang="en-US">
              <a:latin typeface="+mn-lt"/>
            </a:rPr>
            <a:t>Accurately measure the thrust of a 0.1N green propellant thruster</a:t>
          </a:r>
        </a:p>
      </dgm:t>
    </dgm:pt>
    <dgm:pt modelId="{F1780A14-4BF1-4103-A13C-04B9FC164284}" type="parTrans" cxnId="{D9EABA9F-C970-447E-A448-B0F8B55B0E9F}">
      <dgm:prSet/>
      <dgm:spPr/>
      <dgm:t>
        <a:bodyPr/>
        <a:lstStyle/>
        <a:p>
          <a:endParaRPr lang="en-US"/>
        </a:p>
      </dgm:t>
    </dgm:pt>
    <dgm:pt modelId="{D1BE6422-9057-4210-90C9-044AF96F3436}" type="sibTrans" cxnId="{D9EABA9F-C970-447E-A448-B0F8B55B0E9F}">
      <dgm:prSet/>
      <dgm:spPr/>
      <dgm:t>
        <a:bodyPr/>
        <a:lstStyle/>
        <a:p>
          <a:endParaRPr lang="en-US"/>
        </a:p>
      </dgm:t>
    </dgm:pt>
    <dgm:pt modelId="{688CBCA0-A2B0-4DF9-AD9B-748A45AC8C9A}">
      <dgm:prSet phldrT="[Text]"/>
      <dgm:spPr/>
      <dgm:t>
        <a:bodyPr/>
        <a:lstStyle/>
        <a:p>
          <a:r>
            <a:rPr lang="en-US" b="1">
              <a:latin typeface="+mn-lt"/>
            </a:rPr>
            <a:t>Key Goals</a:t>
          </a:r>
        </a:p>
      </dgm:t>
    </dgm:pt>
    <dgm:pt modelId="{A6228B37-CBA6-46C4-B470-11B426DBA6B5}" type="parTrans" cxnId="{A9373524-E693-4AEF-BC67-0C0EFA4EA11C}">
      <dgm:prSet/>
      <dgm:spPr/>
      <dgm:t>
        <a:bodyPr/>
        <a:lstStyle/>
        <a:p>
          <a:endParaRPr lang="en-US"/>
        </a:p>
      </dgm:t>
    </dgm:pt>
    <dgm:pt modelId="{5816F1C5-08BB-40E0-9EA8-AAC2C618648D}" type="sibTrans" cxnId="{A9373524-E693-4AEF-BC67-0C0EFA4EA11C}">
      <dgm:prSet/>
      <dgm:spPr/>
      <dgm:t>
        <a:bodyPr/>
        <a:lstStyle/>
        <a:p>
          <a:endParaRPr lang="en-US"/>
        </a:p>
      </dgm:t>
    </dgm:pt>
    <dgm:pt modelId="{C1C21C48-62F6-4D0A-9377-4586C57CCD42}">
      <dgm:prSet phldrT="[Text]"/>
      <dgm:spPr/>
      <dgm:t>
        <a:bodyPr/>
        <a:lstStyle/>
        <a:p>
          <a:r>
            <a:rPr lang="en-US">
              <a:latin typeface="+mn-lt"/>
            </a:rPr>
            <a:t>Minimize uncertainty</a:t>
          </a:r>
        </a:p>
      </dgm:t>
    </dgm:pt>
    <dgm:pt modelId="{3341902C-A397-4D0E-AEE7-63C7AE49962A}" type="parTrans" cxnId="{D72BCE89-9ADA-4C3F-9A97-1F84F0ECB31F}">
      <dgm:prSet/>
      <dgm:spPr/>
      <dgm:t>
        <a:bodyPr/>
        <a:lstStyle/>
        <a:p>
          <a:endParaRPr lang="en-US"/>
        </a:p>
      </dgm:t>
    </dgm:pt>
    <dgm:pt modelId="{F3B6A282-8FA3-4320-9357-E754AA74C71D}" type="sibTrans" cxnId="{D72BCE89-9ADA-4C3F-9A97-1F84F0ECB31F}">
      <dgm:prSet/>
      <dgm:spPr/>
      <dgm:t>
        <a:bodyPr/>
        <a:lstStyle/>
        <a:p>
          <a:endParaRPr lang="en-US"/>
        </a:p>
      </dgm:t>
    </dgm:pt>
    <dgm:pt modelId="{AB8822AC-8F00-48CD-9ED1-FA02E2E90B22}">
      <dgm:prSet phldrT="[Text]"/>
      <dgm:spPr/>
      <dgm:t>
        <a:bodyPr/>
        <a:lstStyle/>
        <a:p>
          <a:r>
            <a:rPr lang="en-US">
              <a:latin typeface="+mn-lt"/>
            </a:rPr>
            <a:t>Remotely calibrate under vacuum</a:t>
          </a:r>
        </a:p>
      </dgm:t>
    </dgm:pt>
    <dgm:pt modelId="{2526796B-D3C2-42C9-A780-08696E710B65}" type="parTrans" cxnId="{E0AD1B38-A33D-41EE-98F9-3417ACD52A1A}">
      <dgm:prSet/>
      <dgm:spPr/>
      <dgm:t>
        <a:bodyPr/>
        <a:lstStyle/>
        <a:p>
          <a:endParaRPr lang="en-US"/>
        </a:p>
      </dgm:t>
    </dgm:pt>
    <dgm:pt modelId="{7D1240CD-5E85-4E0E-8E84-E2D0F83DE465}" type="sibTrans" cxnId="{E0AD1B38-A33D-41EE-98F9-3417ACD52A1A}">
      <dgm:prSet/>
      <dgm:spPr/>
      <dgm:t>
        <a:bodyPr/>
        <a:lstStyle/>
        <a:p>
          <a:endParaRPr lang="en-US"/>
        </a:p>
      </dgm:t>
    </dgm:pt>
    <dgm:pt modelId="{061C7B77-DABB-46FE-9468-562B4B426E40}">
      <dgm:prSet phldrT="[Text]"/>
      <dgm:spPr/>
      <dgm:t>
        <a:bodyPr/>
        <a:lstStyle/>
        <a:p>
          <a:r>
            <a:rPr lang="en-US">
              <a:latin typeface="+mn-lt"/>
            </a:rPr>
            <a:t>Thermal analysis ran to verify temperature output near sensor</a:t>
          </a:r>
        </a:p>
      </dgm:t>
    </dgm:pt>
    <dgm:pt modelId="{28A0A47F-5582-4612-9DAB-48885E067DF6}" type="parTrans" cxnId="{C04B104F-9611-4552-A5C3-D60E7213F402}">
      <dgm:prSet/>
      <dgm:spPr/>
      <dgm:t>
        <a:bodyPr/>
        <a:lstStyle/>
        <a:p>
          <a:endParaRPr lang="en-US"/>
        </a:p>
      </dgm:t>
    </dgm:pt>
    <dgm:pt modelId="{29A2062F-835F-452C-A59F-7DD50D4624F3}" type="sibTrans" cxnId="{C04B104F-9611-4552-A5C3-D60E7213F402}">
      <dgm:prSet/>
      <dgm:spPr/>
      <dgm:t>
        <a:bodyPr/>
        <a:lstStyle/>
        <a:p>
          <a:endParaRPr lang="en-US"/>
        </a:p>
      </dgm:t>
    </dgm:pt>
    <dgm:pt modelId="{73CDF2F0-3DA9-43FC-879D-D9E2DABFF889}" type="pres">
      <dgm:prSet presAssocID="{F41E8186-159C-418D-AE0E-D00D9A79884E}" presName="linear" presStyleCnt="0">
        <dgm:presLayoutVars>
          <dgm:animLvl val="lvl"/>
          <dgm:resizeHandles val="exact"/>
        </dgm:presLayoutVars>
      </dgm:prSet>
      <dgm:spPr/>
    </dgm:pt>
    <dgm:pt modelId="{28BDC311-9356-4C8B-AC24-73FCB8E188D2}" type="pres">
      <dgm:prSet presAssocID="{688CBCA0-A2B0-4DF9-AD9B-748A45AC8C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5CC329-296D-41A0-B362-E044A29B1FC5}" type="pres">
      <dgm:prSet presAssocID="{688CBCA0-A2B0-4DF9-AD9B-748A45AC8C9A}" presName="childText" presStyleLbl="revTx" presStyleIdx="0" presStyleCnt="3">
        <dgm:presLayoutVars>
          <dgm:bulletEnabled val="1"/>
        </dgm:presLayoutVars>
      </dgm:prSet>
      <dgm:spPr/>
    </dgm:pt>
    <dgm:pt modelId="{7E7D6747-D917-46F2-922D-4809D4AAC4D4}" type="pres">
      <dgm:prSet presAssocID="{E78D6EA0-DDFE-4EB0-925F-7B0E0D4B5F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26F334-E979-4BFA-A41D-976D20A05A8A}" type="pres">
      <dgm:prSet presAssocID="{E78D6EA0-DDFE-4EB0-925F-7B0E0D4B5F8D}" presName="childText" presStyleLbl="revTx" presStyleIdx="1" presStyleCnt="3">
        <dgm:presLayoutVars>
          <dgm:bulletEnabled val="1"/>
        </dgm:presLayoutVars>
      </dgm:prSet>
      <dgm:spPr/>
    </dgm:pt>
    <dgm:pt modelId="{86A4E81D-5542-453A-95A6-07D51AC21588}" type="pres">
      <dgm:prSet presAssocID="{B44B2EE5-4DE2-4F71-8628-2484DCC7E8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100C42-9126-45F9-9AD8-EDDFECC6EC62}" type="pres">
      <dgm:prSet presAssocID="{B44B2EE5-4DE2-4F71-8628-2484DCC7E82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2584907-E43F-4B8D-96BE-9EBA31B943A4}" type="presOf" srcId="{8F0AAEEA-2F82-4607-8DDA-8FCCA55F364B}" destId="{0F5CC329-296D-41A0-B362-E044A29B1FC5}" srcOrd="0" destOrd="0" presId="urn:microsoft.com/office/officeart/2005/8/layout/vList2"/>
    <dgm:cxn modelId="{62E20309-43B8-4C88-8102-9518CE4AE55E}" type="presOf" srcId="{EA9FD956-E961-4F4B-93C7-E33E0B0FB78E}" destId="{7826F334-E979-4BFA-A41D-976D20A05A8A}" srcOrd="0" destOrd="0" presId="urn:microsoft.com/office/officeart/2005/8/layout/vList2"/>
    <dgm:cxn modelId="{8C7FEE15-E382-4757-8160-33074F6F638D}" type="presOf" srcId="{E78D6EA0-DDFE-4EB0-925F-7B0E0D4B5F8D}" destId="{7E7D6747-D917-46F2-922D-4809D4AAC4D4}" srcOrd="0" destOrd="0" presId="urn:microsoft.com/office/officeart/2005/8/layout/vList2"/>
    <dgm:cxn modelId="{4A206C1C-8727-4EC0-ABE5-FAD8CA57BFED}" srcId="{F41E8186-159C-418D-AE0E-D00D9A79884E}" destId="{B44B2EE5-4DE2-4F71-8628-2484DCC7E824}" srcOrd="2" destOrd="0" parTransId="{28984D9B-DC15-4E13-B53D-FA1E9FA412D8}" sibTransId="{4AEA54DA-ECE7-43EC-A912-7D3E6BF80424}"/>
    <dgm:cxn modelId="{A9373524-E693-4AEF-BC67-0C0EFA4EA11C}" srcId="{F41E8186-159C-418D-AE0E-D00D9A79884E}" destId="{688CBCA0-A2B0-4DF9-AD9B-748A45AC8C9A}" srcOrd="0" destOrd="0" parTransId="{A6228B37-CBA6-46C4-B470-11B426DBA6B5}" sibTransId="{5816F1C5-08BB-40E0-9EA8-AAC2C618648D}"/>
    <dgm:cxn modelId="{9171F335-55A0-4403-BD7A-3CAFB70946FE}" type="presOf" srcId="{688CBCA0-A2B0-4DF9-AD9B-748A45AC8C9A}" destId="{28BDC311-9356-4C8B-AC24-73FCB8E188D2}" srcOrd="0" destOrd="0" presId="urn:microsoft.com/office/officeart/2005/8/layout/vList2"/>
    <dgm:cxn modelId="{E0AD1B38-A33D-41EE-98F9-3417ACD52A1A}" srcId="{688CBCA0-A2B0-4DF9-AD9B-748A45AC8C9A}" destId="{AB8822AC-8F00-48CD-9ED1-FA02E2E90B22}" srcOrd="2" destOrd="0" parTransId="{2526796B-D3C2-42C9-A780-08696E710B65}" sibTransId="{7D1240CD-5E85-4E0E-8E84-E2D0F83DE465}"/>
    <dgm:cxn modelId="{2E15E65F-BB0C-453B-AAAE-526A897054FF}" type="presOf" srcId="{061C7B77-DABB-46FE-9468-562B4B426E40}" destId="{9A100C42-9126-45F9-9AD8-EDDFECC6EC62}" srcOrd="0" destOrd="1" presId="urn:microsoft.com/office/officeart/2005/8/layout/vList2"/>
    <dgm:cxn modelId="{C04B104F-9611-4552-A5C3-D60E7213F402}" srcId="{B44B2EE5-4DE2-4F71-8628-2484DCC7E824}" destId="{061C7B77-DABB-46FE-9468-562B4B426E40}" srcOrd="1" destOrd="0" parTransId="{28A0A47F-5582-4612-9DAB-48885E067DF6}" sibTransId="{29A2062F-835F-452C-A59F-7DD50D4624F3}"/>
    <dgm:cxn modelId="{AB355752-90F5-4F5A-B5D2-60E805163F99}" type="presOf" srcId="{B44B2EE5-4DE2-4F71-8628-2484DCC7E824}" destId="{86A4E81D-5542-453A-95A6-07D51AC21588}" srcOrd="0" destOrd="0" presId="urn:microsoft.com/office/officeart/2005/8/layout/vList2"/>
    <dgm:cxn modelId="{F8F73778-0C95-4505-9F56-204BE7FFF5B8}" type="presOf" srcId="{C1C21C48-62F6-4D0A-9377-4586C57CCD42}" destId="{0F5CC329-296D-41A0-B362-E044A29B1FC5}" srcOrd="0" destOrd="1" presId="urn:microsoft.com/office/officeart/2005/8/layout/vList2"/>
    <dgm:cxn modelId="{5801357E-0E7F-4CEF-B23E-EC6836D53440}" srcId="{B44B2EE5-4DE2-4F71-8628-2484DCC7E824}" destId="{00F83F7E-FBFD-41DC-819E-063735B7328B}" srcOrd="0" destOrd="0" parTransId="{B407A76D-A2E9-4A5D-96A5-28DC2925371F}" sibTransId="{3C3EC595-99C4-4179-ACC8-FD106A763098}"/>
    <dgm:cxn modelId="{84CED77E-DAC4-4CA5-99C3-D912E3B780BE}" srcId="{F41E8186-159C-418D-AE0E-D00D9A79884E}" destId="{E78D6EA0-DDFE-4EB0-925F-7B0E0D4B5F8D}" srcOrd="1" destOrd="0" parTransId="{D3277216-22DE-43F3-967E-4208C5396517}" sibTransId="{DEEDB019-DE9F-43B7-948C-9F55A5FAB352}"/>
    <dgm:cxn modelId="{D72BCE89-9ADA-4C3F-9A97-1F84F0ECB31F}" srcId="{688CBCA0-A2B0-4DF9-AD9B-748A45AC8C9A}" destId="{C1C21C48-62F6-4D0A-9377-4586C57CCD42}" srcOrd="1" destOrd="0" parTransId="{3341902C-A397-4D0E-AEE7-63C7AE49962A}" sibTransId="{F3B6A282-8FA3-4320-9357-E754AA74C71D}"/>
    <dgm:cxn modelId="{D9EABA9F-C970-447E-A448-B0F8B55B0E9F}" srcId="{688CBCA0-A2B0-4DF9-AD9B-748A45AC8C9A}" destId="{8F0AAEEA-2F82-4607-8DDA-8FCCA55F364B}" srcOrd="0" destOrd="0" parTransId="{F1780A14-4BF1-4103-A13C-04B9FC164284}" sibTransId="{D1BE6422-9057-4210-90C9-044AF96F3436}"/>
    <dgm:cxn modelId="{BB1466AD-DE71-45CE-9A12-D1992C8B14CE}" type="presOf" srcId="{AB8822AC-8F00-48CD-9ED1-FA02E2E90B22}" destId="{0F5CC329-296D-41A0-B362-E044A29B1FC5}" srcOrd="0" destOrd="2" presId="urn:microsoft.com/office/officeart/2005/8/layout/vList2"/>
    <dgm:cxn modelId="{1BCDA4E0-49E0-42FC-A850-F119C1A2CB51}" type="presOf" srcId="{F41E8186-159C-418D-AE0E-D00D9A79884E}" destId="{73CDF2F0-3DA9-43FC-879D-D9E2DABFF889}" srcOrd="0" destOrd="0" presId="urn:microsoft.com/office/officeart/2005/8/layout/vList2"/>
    <dgm:cxn modelId="{DC6252E7-FB4E-4932-A4AA-10B2CC56EA1B}" srcId="{E78D6EA0-DDFE-4EB0-925F-7B0E0D4B5F8D}" destId="{EA9FD956-E961-4F4B-93C7-E33E0B0FB78E}" srcOrd="0" destOrd="0" parTransId="{273EEF50-FF4B-451D-B00B-2E46B571DC79}" sibTransId="{95D846D6-E2D5-4B74-AA8E-3AD8F311EE6B}"/>
    <dgm:cxn modelId="{D31821F2-D86C-4AE5-B70C-64075A25A436}" type="presOf" srcId="{00F83F7E-FBFD-41DC-819E-063735B7328B}" destId="{9A100C42-9126-45F9-9AD8-EDDFECC6EC62}" srcOrd="0" destOrd="0" presId="urn:microsoft.com/office/officeart/2005/8/layout/vList2"/>
    <dgm:cxn modelId="{64C4E9C1-0735-4A2E-AB46-005B91843DD6}" type="presParOf" srcId="{73CDF2F0-3DA9-43FC-879D-D9E2DABFF889}" destId="{28BDC311-9356-4C8B-AC24-73FCB8E188D2}" srcOrd="0" destOrd="0" presId="urn:microsoft.com/office/officeart/2005/8/layout/vList2"/>
    <dgm:cxn modelId="{3FFB2B7E-A827-44E4-8E81-EFF0DD08959D}" type="presParOf" srcId="{73CDF2F0-3DA9-43FC-879D-D9E2DABFF889}" destId="{0F5CC329-296D-41A0-B362-E044A29B1FC5}" srcOrd="1" destOrd="0" presId="urn:microsoft.com/office/officeart/2005/8/layout/vList2"/>
    <dgm:cxn modelId="{53E4FA9F-FD89-4A19-A4E0-B667C42AB635}" type="presParOf" srcId="{73CDF2F0-3DA9-43FC-879D-D9E2DABFF889}" destId="{7E7D6747-D917-46F2-922D-4809D4AAC4D4}" srcOrd="2" destOrd="0" presId="urn:microsoft.com/office/officeart/2005/8/layout/vList2"/>
    <dgm:cxn modelId="{7DF3E756-1273-4B5D-B87F-3CB3A745453A}" type="presParOf" srcId="{73CDF2F0-3DA9-43FC-879D-D9E2DABFF889}" destId="{7826F334-E979-4BFA-A41D-976D20A05A8A}" srcOrd="3" destOrd="0" presId="urn:microsoft.com/office/officeart/2005/8/layout/vList2"/>
    <dgm:cxn modelId="{58939827-5BC4-45D1-BD72-8A6C832870CD}" type="presParOf" srcId="{73CDF2F0-3DA9-43FC-879D-D9E2DABFF889}" destId="{86A4E81D-5542-453A-95A6-07D51AC21588}" srcOrd="4" destOrd="0" presId="urn:microsoft.com/office/officeart/2005/8/layout/vList2"/>
    <dgm:cxn modelId="{DA5CE640-7734-4820-85F4-C678D8ACE9E9}" type="presParOf" srcId="{73CDF2F0-3DA9-43FC-879D-D9E2DABFF889}" destId="{9A100C42-9126-45F9-9AD8-EDDFECC6EC6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8A417-671C-491A-8468-A44D9635929D}">
      <dsp:nvSpPr>
        <dsp:cNvPr id="0" name=""/>
        <dsp:cNvSpPr/>
      </dsp:nvSpPr>
      <dsp:spPr>
        <a:xfrm>
          <a:off x="0" y="40768"/>
          <a:ext cx="5042568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Green Propellant</a:t>
          </a:r>
        </a:p>
      </dsp:txBody>
      <dsp:txXfrm>
        <a:off x="30442" y="71210"/>
        <a:ext cx="4981684" cy="562726"/>
      </dsp:txXfrm>
    </dsp:sp>
    <dsp:sp modelId="{BB3698EE-DC5E-45D0-ACD4-BB9134A88F5F}">
      <dsp:nvSpPr>
        <dsp:cNvPr id="0" name=""/>
        <dsp:cNvSpPr/>
      </dsp:nvSpPr>
      <dsp:spPr>
        <a:xfrm>
          <a:off x="0" y="746969"/>
          <a:ext cx="5042568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u="none" kern="1200"/>
            <a:t>Cheaper and safer than h</a:t>
          </a:r>
          <a:r>
            <a:rPr lang="en-US" sz="2000" kern="1200"/>
            <a:t>ydrazine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Requires less fuel onboard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/>
        </a:p>
      </dsp:txBody>
      <dsp:txXfrm>
        <a:off x="0" y="746969"/>
        <a:ext cx="5042568" cy="1049490"/>
      </dsp:txXfrm>
    </dsp:sp>
    <dsp:sp modelId="{DB75D8F3-1708-4573-BFDE-F4FEEE179B92}">
      <dsp:nvSpPr>
        <dsp:cNvPr id="0" name=""/>
        <dsp:cNvSpPr/>
      </dsp:nvSpPr>
      <dsp:spPr>
        <a:xfrm>
          <a:off x="0" y="1713868"/>
          <a:ext cx="5042568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Current Uses</a:t>
          </a:r>
        </a:p>
      </dsp:txBody>
      <dsp:txXfrm>
        <a:off x="30442" y="1744310"/>
        <a:ext cx="4981684" cy="562726"/>
      </dsp:txXfrm>
    </dsp:sp>
    <dsp:sp modelId="{D0BD9DE3-1024-4D20-9E36-DF67A05CFFB3}">
      <dsp:nvSpPr>
        <dsp:cNvPr id="0" name=""/>
        <dsp:cNvSpPr/>
      </dsp:nvSpPr>
      <dsp:spPr>
        <a:xfrm>
          <a:off x="0" y="2378247"/>
          <a:ext cx="5042568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GPIM</a:t>
          </a:r>
          <a:r>
            <a:rPr lang="en-US" sz="2000" kern="1200"/>
            <a:t> Tech demonstration Mission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Lunar Flashlight </a:t>
          </a:r>
          <a:r>
            <a:rPr lang="en-US" sz="2000" kern="1200"/>
            <a:t>CubeSat mission to map ice on the moon</a:t>
          </a:r>
        </a:p>
      </dsp:txBody>
      <dsp:txXfrm>
        <a:off x="0" y="2378247"/>
        <a:ext cx="5042568" cy="968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1B190-7B59-4203-99FC-C16400F7E68F}">
      <dsp:nvSpPr>
        <dsp:cNvPr id="0" name=""/>
        <dsp:cNvSpPr/>
      </dsp:nvSpPr>
      <dsp:spPr>
        <a:xfrm>
          <a:off x="0" y="2307"/>
          <a:ext cx="3771568" cy="696828"/>
        </a:xfrm>
        <a:prstGeom prst="roundRect">
          <a:avLst/>
        </a:prstGeom>
        <a:solidFill>
          <a:srgbClr val="3DA6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j-lt"/>
            </a:rPr>
            <a:t>Pros</a:t>
          </a:r>
        </a:p>
      </dsp:txBody>
      <dsp:txXfrm>
        <a:off x="34016" y="36323"/>
        <a:ext cx="3703536" cy="628796"/>
      </dsp:txXfrm>
    </dsp:sp>
    <dsp:sp modelId="{97DE734E-8D3D-40D0-B703-D219FDEA4F0F}">
      <dsp:nvSpPr>
        <dsp:cNvPr id="0" name=""/>
        <dsp:cNvSpPr/>
      </dsp:nvSpPr>
      <dsp:spPr>
        <a:xfrm>
          <a:off x="0" y="758115"/>
          <a:ext cx="3771568" cy="115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4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Minimalistic, low cost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Easy to clean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High visibility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/>
        </a:p>
      </dsp:txBody>
      <dsp:txXfrm>
        <a:off x="0" y="758115"/>
        <a:ext cx="3771568" cy="1154574"/>
      </dsp:txXfrm>
    </dsp:sp>
    <dsp:sp modelId="{2496A5AC-62FF-4138-832F-BEE1965CD0E9}">
      <dsp:nvSpPr>
        <dsp:cNvPr id="0" name=""/>
        <dsp:cNvSpPr/>
      </dsp:nvSpPr>
      <dsp:spPr>
        <a:xfrm>
          <a:off x="0" y="1798953"/>
          <a:ext cx="3771568" cy="696828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j-lt"/>
            </a:rPr>
            <a:t>Cons</a:t>
          </a:r>
        </a:p>
      </dsp:txBody>
      <dsp:txXfrm>
        <a:off x="34016" y="1832969"/>
        <a:ext cx="3703536" cy="628796"/>
      </dsp:txXfrm>
    </dsp:sp>
    <dsp:sp modelId="{A72D7C00-2B6F-497C-A5A3-D591EA36418F}">
      <dsp:nvSpPr>
        <dsp:cNvPr id="0" name=""/>
        <dsp:cNvSpPr/>
      </dsp:nvSpPr>
      <dsp:spPr>
        <a:xfrm>
          <a:off x="0" y="2552845"/>
          <a:ext cx="3771568" cy="880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4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Low resonant frequency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Unrealistic sizing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Potential linkage rocking</a:t>
          </a:r>
        </a:p>
      </dsp:txBody>
      <dsp:txXfrm>
        <a:off x="0" y="2552845"/>
        <a:ext cx="3771568" cy="880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1B190-7B59-4203-99FC-C16400F7E68F}">
      <dsp:nvSpPr>
        <dsp:cNvPr id="0" name=""/>
        <dsp:cNvSpPr/>
      </dsp:nvSpPr>
      <dsp:spPr>
        <a:xfrm>
          <a:off x="0" y="0"/>
          <a:ext cx="3776472" cy="697547"/>
        </a:xfrm>
        <a:prstGeom prst="roundRect">
          <a:avLst/>
        </a:prstGeom>
        <a:solidFill>
          <a:srgbClr val="3DA6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j-lt"/>
            </a:rPr>
            <a:t>Pros</a:t>
          </a:r>
        </a:p>
      </dsp:txBody>
      <dsp:txXfrm>
        <a:off x="34051" y="34051"/>
        <a:ext cx="3708370" cy="629445"/>
      </dsp:txXfrm>
    </dsp:sp>
    <dsp:sp modelId="{97DE734E-8D3D-40D0-B703-D219FDEA4F0F}">
      <dsp:nvSpPr>
        <dsp:cNvPr id="0" name=""/>
        <dsp:cNvSpPr/>
      </dsp:nvSpPr>
      <dsp:spPr>
        <a:xfrm>
          <a:off x="0" y="730830"/>
          <a:ext cx="3776472" cy="1155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High resonant frequency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Sturdy calibration link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Modular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/>
        </a:p>
      </dsp:txBody>
      <dsp:txXfrm>
        <a:off x="0" y="730830"/>
        <a:ext cx="3776472" cy="1155765"/>
      </dsp:txXfrm>
    </dsp:sp>
    <dsp:sp modelId="{2496A5AC-62FF-4138-832F-BEE1965CD0E9}">
      <dsp:nvSpPr>
        <dsp:cNvPr id="0" name=""/>
        <dsp:cNvSpPr/>
      </dsp:nvSpPr>
      <dsp:spPr>
        <a:xfrm>
          <a:off x="0" y="1790056"/>
          <a:ext cx="3776472" cy="69754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j-lt"/>
            </a:rPr>
            <a:t>Cons</a:t>
          </a:r>
        </a:p>
      </dsp:txBody>
      <dsp:txXfrm>
        <a:off x="34051" y="1824107"/>
        <a:ext cx="3708370" cy="629445"/>
      </dsp:txXfrm>
    </dsp:sp>
    <dsp:sp modelId="{A72D7C00-2B6F-497C-A5A3-D591EA36418F}">
      <dsp:nvSpPr>
        <dsp:cNvPr id="0" name=""/>
        <dsp:cNvSpPr/>
      </dsp:nvSpPr>
      <dsp:spPr>
        <a:xfrm>
          <a:off x="0" y="2556627"/>
          <a:ext cx="3776472" cy="88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Hard to manufacture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No realistic link pivot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/>
            <a:t>Limited room near thruster to work</a:t>
          </a:r>
        </a:p>
      </dsp:txBody>
      <dsp:txXfrm>
        <a:off x="0" y="2556627"/>
        <a:ext cx="3776472" cy="881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C92BD-B811-4BC7-A863-568081F5BCEC}">
      <dsp:nvSpPr>
        <dsp:cNvPr id="0" name=""/>
        <dsp:cNvSpPr/>
      </dsp:nvSpPr>
      <dsp:spPr>
        <a:xfrm rot="16200000">
          <a:off x="-718589" y="718589"/>
          <a:ext cx="4642106" cy="3204927"/>
        </a:xfrm>
        <a:prstGeom prst="flowChartManualOperation">
          <a:avLst/>
        </a:prstGeom>
        <a:solidFill>
          <a:srgbClr val="782F4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Updates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Moved pin location to behind the stand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Created an extrusion for NASA sized counterweights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/>
            <a:t>Switched all #12-24 bolts to #10-24</a:t>
          </a:r>
        </a:p>
      </dsp:txBody>
      <dsp:txXfrm rot="5400000">
        <a:off x="1" y="928420"/>
        <a:ext cx="3204927" cy="27852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DC311-9356-4C8B-AC24-73FCB8E188D2}">
      <dsp:nvSpPr>
        <dsp:cNvPr id="0" name=""/>
        <dsp:cNvSpPr/>
      </dsp:nvSpPr>
      <dsp:spPr>
        <a:xfrm>
          <a:off x="0" y="65460"/>
          <a:ext cx="482246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Key Goals</a:t>
          </a:r>
        </a:p>
      </dsp:txBody>
      <dsp:txXfrm>
        <a:off x="28100" y="93560"/>
        <a:ext cx="4766266" cy="519439"/>
      </dsp:txXfrm>
    </dsp:sp>
    <dsp:sp modelId="{0F5CC329-296D-41A0-B362-E044A29B1FC5}">
      <dsp:nvSpPr>
        <dsp:cNvPr id="0" name=""/>
        <dsp:cNvSpPr/>
      </dsp:nvSpPr>
      <dsp:spPr>
        <a:xfrm>
          <a:off x="0" y="641100"/>
          <a:ext cx="4822466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11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Accurately measure the thrust of a 0.1N green propellant thruster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Minimize uncertainty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Remotely calibrate under vacuum</a:t>
          </a:r>
        </a:p>
      </dsp:txBody>
      <dsp:txXfrm>
        <a:off x="0" y="641100"/>
        <a:ext cx="4822466" cy="1242000"/>
      </dsp:txXfrm>
    </dsp:sp>
    <dsp:sp modelId="{7E7D6747-D917-46F2-922D-4809D4AAC4D4}">
      <dsp:nvSpPr>
        <dsp:cNvPr id="0" name=""/>
        <dsp:cNvSpPr/>
      </dsp:nvSpPr>
      <dsp:spPr>
        <a:xfrm>
          <a:off x="0" y="1883100"/>
          <a:ext cx="482246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Background</a:t>
          </a:r>
        </a:p>
      </dsp:txBody>
      <dsp:txXfrm>
        <a:off x="28100" y="1911200"/>
        <a:ext cx="4766266" cy="519439"/>
      </dsp:txXfrm>
    </dsp:sp>
    <dsp:sp modelId="{7826F334-E979-4BFA-A41D-976D20A05A8A}">
      <dsp:nvSpPr>
        <dsp:cNvPr id="0" name=""/>
        <dsp:cNvSpPr/>
      </dsp:nvSpPr>
      <dsp:spPr>
        <a:xfrm>
          <a:off x="0" y="2458740"/>
          <a:ext cx="482246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11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Green propellant is safer and more efficient than hydrazine</a:t>
          </a:r>
        </a:p>
      </dsp:txBody>
      <dsp:txXfrm>
        <a:off x="0" y="2458740"/>
        <a:ext cx="4822466" cy="596160"/>
      </dsp:txXfrm>
    </dsp:sp>
    <dsp:sp modelId="{86A4E81D-5542-453A-95A6-07D51AC21588}">
      <dsp:nvSpPr>
        <dsp:cNvPr id="0" name=""/>
        <dsp:cNvSpPr/>
      </dsp:nvSpPr>
      <dsp:spPr>
        <a:xfrm>
          <a:off x="0" y="3054900"/>
          <a:ext cx="482246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Design Validation</a:t>
          </a:r>
        </a:p>
      </dsp:txBody>
      <dsp:txXfrm>
        <a:off x="28100" y="3083000"/>
        <a:ext cx="4766266" cy="519439"/>
      </dsp:txXfrm>
    </dsp:sp>
    <dsp:sp modelId="{9A100C42-9126-45F9-9AD8-EDDFECC6EC62}">
      <dsp:nvSpPr>
        <dsp:cNvPr id="0" name=""/>
        <dsp:cNvSpPr/>
      </dsp:nvSpPr>
      <dsp:spPr>
        <a:xfrm>
          <a:off x="0" y="3630540"/>
          <a:ext cx="4822466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11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Modal analysis ran to verify natural frequency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+mn-lt"/>
            </a:rPr>
            <a:t>Thermal analysis ran to verify temperature output near sensor</a:t>
          </a:r>
        </a:p>
      </dsp:txBody>
      <dsp:txXfrm>
        <a:off x="0" y="3630540"/>
        <a:ext cx="4822466" cy="119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4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alternative to typical rocket fuel SA hydrazine</a:t>
            </a:r>
          </a:p>
          <a:p>
            <a:r>
              <a:rPr lang="en-US"/>
              <a:t>Of interest because it is cheaper and safer than what is currently used</a:t>
            </a:r>
          </a:p>
          <a:p>
            <a:endParaRPr lang="en-US"/>
          </a:p>
          <a:p>
            <a:r>
              <a:rPr lang="en-US"/>
              <a:t>This new propellant has only been part of a few missions those being: </a:t>
            </a:r>
          </a:p>
          <a:p>
            <a:r>
              <a:rPr lang="en-US"/>
              <a:t>Lunar south pole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8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97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DAC72-0DD4-E84A-1D01-A0044B99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19106-B038-8139-D801-D0ED64046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AB5C8-0EB5-FDAB-A68C-3B9FB6CEA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D945F-DF0F-5424-33A7-36F6545B8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7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25E2F4-96E5-400A-A5AE-3E118D5B6A37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90938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60873" y="5671330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540056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09991" y="5675105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DFC18C-B628-9006-36B9-F58D2633E7F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66062" y="3405359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78E76E-A0C5-2941-1A00-07107CAB1E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999" y="5674499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CDE46CD-19D3-336D-5D9C-A5E4B8F00FD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73993" y="3405358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C8FDB6-BABB-B9DA-27CE-D0CFB9CCA7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4020" y="5671330"/>
            <a:ext cx="2019914" cy="498598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33650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BD27-82AE-4C40-874C-38B27EF39275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13478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  <p:sldLayoutId id="2147483690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1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3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8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4.xml"/><Relationship Id="rId7" Type="http://schemas.microsoft.com/office/2017/06/relationships/model3d" Target="../media/model3d3.glb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4.xml"/><Relationship Id="rId9" Type="http://schemas.microsoft.com/office/2017/06/relationships/model3d" Target="../media/model3d2.glb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microsoft.com/office/2007/relationships/diagramDrawing" Target="../diagrams/drawing5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sv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55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54.svg"/><Relationship Id="rId9" Type="http://schemas.openxmlformats.org/officeDocument/2006/relationships/diagramData" Target="../diagrams/data5.xml"/><Relationship Id="rId1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782EC-1E88-6A7F-D786-94C1853F6B1D}"/>
              </a:ext>
            </a:extLst>
          </p:cNvPr>
          <p:cNvSpPr/>
          <p:nvPr/>
        </p:nvSpPr>
        <p:spPr>
          <a:xfrm>
            <a:off x="688258" y="2907314"/>
            <a:ext cx="3264310" cy="7680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148138"/>
            <a:ext cx="9144000" cy="768096"/>
          </a:xfrm>
        </p:spPr>
        <p:txBody>
          <a:bodyPr/>
          <a:lstStyle/>
          <a:p>
            <a:r>
              <a:rPr lang="en-US"/>
              <a:t>Green Propellant Thrust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/>
          <a:lstStyle/>
          <a:p>
            <a:r>
              <a:rPr lang="en-US"/>
              <a:t>Team 517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371929"/>
            <a:ext cx="9144000" cy="484632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1800">
                <a:latin typeface="Arial"/>
                <a:cs typeface="Arial"/>
              </a:rPr>
              <a:t>Jeffrey Hill, Aidan Hoolihan, Ryan Kaczmarczyk, </a:t>
            </a:r>
            <a:endParaRPr lang="en-US" sz="1800"/>
          </a:p>
          <a:p>
            <a:r>
              <a:rPr lang="en-US" sz="1800">
                <a:latin typeface="Arial"/>
                <a:cs typeface="Arial"/>
              </a:rPr>
              <a:t>Nicholas Jensen, Edward Zapert</a:t>
            </a:r>
            <a:endParaRPr lang="en-US" sz="180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03/25/2025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0A228-0FAF-0E38-7FBD-BA49A5B69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1094" descr="A blue line drawing of a box&#10;&#10;AI-generated content may be incorrect.">
            <a:extLst>
              <a:ext uri="{FF2B5EF4-FFF2-40B4-BE49-F238E27FC236}">
                <a16:creationId xmlns:a16="http://schemas.microsoft.com/office/drawing/2014/main" id="{EF7839FF-512D-867C-C0C3-7B7737CCC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60" y="1674244"/>
            <a:ext cx="6415325" cy="3940664"/>
          </a:xfrm>
          <a:prstGeom prst="rect">
            <a:avLst/>
          </a:prstGeom>
        </p:spPr>
      </p:pic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8967291A-34D3-0459-1DBF-45384F719B4A}"/>
              </a:ext>
            </a:extLst>
          </p:cNvPr>
          <p:cNvGrpSpPr/>
          <p:nvPr/>
        </p:nvGrpSpPr>
        <p:grpSpPr>
          <a:xfrm>
            <a:off x="769034" y="1893946"/>
            <a:ext cx="1258597" cy="881018"/>
            <a:chOff x="780768" y="1945191"/>
            <a:chExt cx="1258597" cy="881018"/>
          </a:xfrm>
        </p:grpSpPr>
        <p:pic>
          <p:nvPicPr>
            <p:cNvPr id="1112" name="Picture 16" descr="Online building permit applications | Reykjavik">
              <a:extLst>
                <a:ext uri="{FF2B5EF4-FFF2-40B4-BE49-F238E27FC236}">
                  <a16:creationId xmlns:a16="http://schemas.microsoft.com/office/drawing/2014/main" id="{E4E6F8D4-77BA-DA87-2849-3D45C56E6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68923">
              <a:off x="780768" y="1945191"/>
              <a:ext cx="1258597" cy="8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" name="Picture 20">
              <a:extLst>
                <a:ext uri="{FF2B5EF4-FFF2-40B4-BE49-F238E27FC236}">
                  <a16:creationId xmlns:a16="http://schemas.microsoft.com/office/drawing/2014/main" id="{614C7C69-4FBE-66FB-F0AC-9A2293CE2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01613">
              <a:off x="1294641" y="2289763"/>
              <a:ext cx="202606" cy="56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E692E17-8021-FF90-9E33-F68684018BCB}"/>
              </a:ext>
            </a:extLst>
          </p:cNvPr>
          <p:cNvGrpSpPr/>
          <p:nvPr/>
        </p:nvGrpSpPr>
        <p:grpSpPr>
          <a:xfrm rot="8563257">
            <a:off x="507335" y="1869032"/>
            <a:ext cx="1537023" cy="1077037"/>
            <a:chOff x="342462" y="3024992"/>
            <a:chExt cx="1537023" cy="10770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58743F7-97A4-433D-A61E-018BC2A6527E}"/>
                </a:ext>
              </a:extLst>
            </p:cNvPr>
            <p:cNvGrpSpPr/>
            <p:nvPr/>
          </p:nvGrpSpPr>
          <p:grpSpPr>
            <a:xfrm>
              <a:off x="342462" y="3024992"/>
              <a:ext cx="1537023" cy="1077037"/>
              <a:chOff x="305391" y="3959485"/>
              <a:chExt cx="1537023" cy="107703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93497A9-1EA0-6270-559A-0C77C6E5BEAD}"/>
                  </a:ext>
                </a:extLst>
              </p:cNvPr>
              <p:cNvSpPr/>
              <p:nvPr/>
            </p:nvSpPr>
            <p:spPr>
              <a:xfrm rot="2706562">
                <a:off x="264375" y="4000501"/>
                <a:ext cx="394282" cy="31225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481B6FB-49A0-4F6A-5994-E4C3D670FA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3789" y="3992617"/>
                <a:ext cx="282869" cy="22585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Cube 1">
                <a:extLst>
                  <a:ext uri="{FF2B5EF4-FFF2-40B4-BE49-F238E27FC236}">
                    <a16:creationId xmlns:a16="http://schemas.microsoft.com/office/drawing/2014/main" id="{13477869-31F1-2ABC-CB6E-DBA6540825D9}"/>
                  </a:ext>
                </a:extLst>
              </p:cNvPr>
              <p:cNvSpPr/>
              <p:nvPr/>
            </p:nvSpPr>
            <p:spPr>
              <a:xfrm>
                <a:off x="489396" y="4189234"/>
                <a:ext cx="1102389" cy="847288"/>
              </a:xfrm>
              <a:prstGeom prst="cub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39A6247-71C5-7AC5-536C-9AC00B6052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55786" y="4216572"/>
                <a:ext cx="259299" cy="21353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D3CE7DC-E6F5-44FF-3F1C-EC66F62117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3282" y="3992617"/>
                <a:ext cx="229132" cy="22585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D98CFA-23CD-BAF2-830D-8CCEE5DD47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3789" y="3996515"/>
                <a:ext cx="282869" cy="266907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0" name="Picture 6" descr="Masking tape - Free vector clipart images on creazilla.com">
                <a:extLst>
                  <a:ext uri="{FF2B5EF4-FFF2-40B4-BE49-F238E27FC236}">
                    <a16:creationId xmlns:a16="http://schemas.microsoft.com/office/drawing/2014/main" id="{ED197CEA-913A-C99B-E663-F2576928E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06014">
                <a:off x="500686" y="4535495"/>
                <a:ext cx="897314" cy="3720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E5386DE-53EC-131F-FB12-95ABF2C512A5}"/>
                  </a:ext>
                </a:extLst>
              </p:cNvPr>
              <p:cNvSpPr txBox="1"/>
              <p:nvPr/>
            </p:nvSpPr>
            <p:spPr>
              <a:xfrm rot="10616354">
                <a:off x="651901" y="4565164"/>
                <a:ext cx="595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latin typeface="Arial Rounded MT Bold" panose="020F0704030504030204" pitchFamily="34" charset="0"/>
                  </a:rPr>
                  <a:t>Ideas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7A1B29B-B0FB-D16C-A16B-A66F81D1272E}"/>
                </a:ext>
              </a:extLst>
            </p:cNvPr>
            <p:cNvCxnSpPr/>
            <p:nvPr/>
          </p:nvCxnSpPr>
          <p:spPr>
            <a:xfrm>
              <a:off x="738188" y="3261685"/>
              <a:ext cx="0" cy="224465"/>
            </a:xfrm>
            <a:prstGeom prst="line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6E69D-F3AF-3CCB-739E-C147156E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A45070-8591-27E9-C2DA-2F38C4E7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4" y="161645"/>
            <a:ext cx="9753600" cy="960276"/>
          </a:xfrm>
        </p:spPr>
        <p:txBody>
          <a:bodyPr/>
          <a:lstStyle/>
          <a:p>
            <a:r>
              <a:rPr lang="en-US"/>
              <a:t>Design Process: Ideation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A7AD3-86EE-4CF6-5134-2D654B5F16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pic>
        <p:nvPicPr>
          <p:cNvPr id="1032" name="Picture 8" descr="Notebook - Free vector clipart images on creazilla.com">
            <a:extLst>
              <a:ext uri="{FF2B5EF4-FFF2-40B4-BE49-F238E27FC236}">
                <a16:creationId xmlns:a16="http://schemas.microsoft.com/office/drawing/2014/main" id="{11C27FC9-D6A0-FC89-B16D-B57CB44F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198">
            <a:off x="7484412" y="1050001"/>
            <a:ext cx="3251384" cy="42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EC614A0-DEC3-635F-EC25-53CD3F39EF57}"/>
              </a:ext>
            </a:extLst>
          </p:cNvPr>
          <p:cNvSpPr txBox="1"/>
          <p:nvPr/>
        </p:nvSpPr>
        <p:spPr>
          <a:xfrm>
            <a:off x="8150328" y="1665017"/>
            <a:ext cx="181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 Rounded MT Bold" panose="020F0704030504030204" pitchFamily="34" charset="0"/>
              </a:rPr>
              <a:t>Key Features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AF14FB1-4840-DD32-E437-E65A53D757AB}"/>
              </a:ext>
            </a:extLst>
          </p:cNvPr>
          <p:cNvSpPr/>
          <p:nvPr/>
        </p:nvSpPr>
        <p:spPr>
          <a:xfrm>
            <a:off x="2219099" y="3206353"/>
            <a:ext cx="414564" cy="255985"/>
          </a:xfrm>
          <a:custGeom>
            <a:avLst/>
            <a:gdLst>
              <a:gd name="connsiteX0" fmla="*/ 6179 w 414564"/>
              <a:gd name="connsiteY0" fmla="*/ 0 h 255985"/>
              <a:gd name="connsiteX1" fmla="*/ 56185 w 414564"/>
              <a:gd name="connsiteY1" fmla="*/ 47625 h 255985"/>
              <a:gd name="connsiteX2" fmla="*/ 414564 w 414564"/>
              <a:gd name="connsiteY2" fmla="*/ 255985 h 25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64" h="255985">
                <a:moveTo>
                  <a:pt x="6179" y="0"/>
                </a:moveTo>
                <a:cubicBezTo>
                  <a:pt x="-2850" y="2480"/>
                  <a:pt x="-11879" y="4961"/>
                  <a:pt x="56185" y="47625"/>
                </a:cubicBezTo>
                <a:cubicBezTo>
                  <a:pt x="124249" y="90289"/>
                  <a:pt x="353247" y="221060"/>
                  <a:pt x="414564" y="25598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TextBox 1121">
            <a:extLst>
              <a:ext uri="{FF2B5EF4-FFF2-40B4-BE49-F238E27FC236}">
                <a16:creationId xmlns:a16="http://schemas.microsoft.com/office/drawing/2014/main" id="{ED1B7620-C487-E807-D0C4-C8AE0ABA240A}"/>
              </a:ext>
            </a:extLst>
          </p:cNvPr>
          <p:cNvSpPr txBox="1"/>
          <p:nvPr/>
        </p:nvSpPr>
        <p:spPr>
          <a:xfrm>
            <a:off x="3513924" y="2947728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Calibrates Remotely</a:t>
            </a:r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83ABE18F-085F-FF0D-BD4A-1A0A51A5E80D}"/>
              </a:ext>
            </a:extLst>
          </p:cNvPr>
          <p:cNvSpPr txBox="1"/>
          <p:nvPr/>
        </p:nvSpPr>
        <p:spPr>
          <a:xfrm>
            <a:off x="3630838" y="3825052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Easy to clean</a:t>
            </a:r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8A6D6DF9-11EC-3B3D-8BCD-F9348D1523E5}"/>
              </a:ext>
            </a:extLst>
          </p:cNvPr>
          <p:cNvSpPr txBox="1"/>
          <p:nvPr/>
        </p:nvSpPr>
        <p:spPr>
          <a:xfrm>
            <a:off x="3472456" y="2815917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Precise measurement</a:t>
            </a:r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7E451F0D-D255-0C5B-27ED-F75F41FF8B35}"/>
              </a:ext>
            </a:extLst>
          </p:cNvPr>
          <p:cNvSpPr txBox="1"/>
          <p:nvPr/>
        </p:nvSpPr>
        <p:spPr>
          <a:xfrm>
            <a:off x="3587624" y="3135668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Error calculation</a:t>
            </a:r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EA7101BF-A183-7B9F-A44A-BD47AEEF7D83}"/>
              </a:ext>
            </a:extLst>
          </p:cNvPr>
          <p:cNvSpPr txBox="1"/>
          <p:nvPr/>
        </p:nvSpPr>
        <p:spPr>
          <a:xfrm>
            <a:off x="3645977" y="4173770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Locking mechanism</a:t>
            </a:r>
          </a:p>
        </p:txBody>
      </p:sp>
      <p:sp>
        <p:nvSpPr>
          <p:cNvPr id="1127" name="TextBox 1126">
            <a:extLst>
              <a:ext uri="{FF2B5EF4-FFF2-40B4-BE49-F238E27FC236}">
                <a16:creationId xmlns:a16="http://schemas.microsoft.com/office/drawing/2014/main" id="{8339A4BC-0902-1C96-A91D-CBD615B4A85D}"/>
              </a:ext>
            </a:extLst>
          </p:cNvPr>
          <p:cNvSpPr txBox="1"/>
          <p:nvPr/>
        </p:nvSpPr>
        <p:spPr>
          <a:xfrm>
            <a:off x="3630838" y="3694989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Lightweight</a:t>
            </a:r>
          </a:p>
        </p:txBody>
      </p:sp>
      <p:sp>
        <p:nvSpPr>
          <p:cNvPr id="1128" name="TextBox 1127">
            <a:extLst>
              <a:ext uri="{FF2B5EF4-FFF2-40B4-BE49-F238E27FC236}">
                <a16:creationId xmlns:a16="http://schemas.microsoft.com/office/drawing/2014/main" id="{80EF934F-CF0B-84CD-73CF-F25AD1B99BEB}"/>
              </a:ext>
            </a:extLst>
          </p:cNvPr>
          <p:cNvSpPr txBox="1"/>
          <p:nvPr/>
        </p:nvSpPr>
        <p:spPr>
          <a:xfrm>
            <a:off x="3408075" y="3535275"/>
            <a:ext cx="2611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Non-corrosive material</a:t>
            </a:r>
          </a:p>
        </p:txBody>
      </p:sp>
      <p:sp>
        <p:nvSpPr>
          <p:cNvPr id="1129" name="TextBox 1128">
            <a:extLst>
              <a:ext uri="{FF2B5EF4-FFF2-40B4-BE49-F238E27FC236}">
                <a16:creationId xmlns:a16="http://schemas.microsoft.com/office/drawing/2014/main" id="{247DF66F-106C-BCD5-F3BB-BC0169500BEC}"/>
              </a:ext>
            </a:extLst>
          </p:cNvPr>
          <p:cNvSpPr txBox="1"/>
          <p:nvPr/>
        </p:nvSpPr>
        <p:spPr>
          <a:xfrm>
            <a:off x="3408750" y="3276142"/>
            <a:ext cx="235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Rounded MT Bold" panose="020F0704030504030204" pitchFamily="34" charset="0"/>
              </a:rPr>
              <a:t>No larger than 12x18 in</a:t>
            </a:r>
          </a:p>
        </p:txBody>
      </p:sp>
      <p:pic>
        <p:nvPicPr>
          <p:cNvPr id="9" name="Picture 8" descr="A blue line drawing of a box&#10;&#10;AI-generated content may be incorrect.">
            <a:extLst>
              <a:ext uri="{FF2B5EF4-FFF2-40B4-BE49-F238E27FC236}">
                <a16:creationId xmlns:a16="http://schemas.microsoft.com/office/drawing/2014/main" id="{F66F0061-31CD-7B86-048A-B98BC435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55" t="9339" r="29805" b="19356"/>
          <a:stretch/>
        </p:blipFill>
        <p:spPr>
          <a:xfrm>
            <a:off x="3503139" y="2039112"/>
            <a:ext cx="2183681" cy="280992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C6D4737-2CEA-0582-6DD9-79360CDD8FB5}"/>
              </a:ext>
            </a:extLst>
          </p:cNvPr>
          <p:cNvSpPr txBox="1"/>
          <p:nvPr/>
        </p:nvSpPr>
        <p:spPr>
          <a:xfrm>
            <a:off x="1334162" y="4806588"/>
            <a:ext cx="7825273" cy="1554480"/>
          </a:xfrm>
          <a:prstGeom prst="flowChartAlternateProcess">
            <a:avLst/>
          </a:prstGeom>
          <a:solidFill>
            <a:srgbClr val="782F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Key characteristics for the thrust stand were identified through ideation and selection.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Methods used: Binary Pairwise, Pugh Charts, and House of Quality.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The process helped determine essential vs. flexible features.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Key features shaped the original design and its iterations.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20C991-6C0E-C2CB-FD0D-283CCA5A2F51}"/>
              </a:ext>
            </a:extLst>
          </p:cNvPr>
          <p:cNvGrpSpPr/>
          <p:nvPr/>
        </p:nvGrpSpPr>
        <p:grpSpPr>
          <a:xfrm rot="946096">
            <a:off x="1913860" y="3848724"/>
            <a:ext cx="269943" cy="265994"/>
            <a:chOff x="3243032" y="4287901"/>
            <a:chExt cx="234712" cy="2347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B7B725-D3FF-462C-FDD9-9B37D3B4CB0D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1384E6-9456-C537-CA70-E7E10563836E}"/>
                </a:ext>
              </a:extLst>
            </p:cNvPr>
            <p:cNvCxnSpPr>
              <a:cxnSpLocks/>
              <a:stCxn id="14" idx="4"/>
              <a:endCxn id="14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AA8961-B1A1-1196-49E5-F22F2CA9F628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88949A-3DFA-DEB6-F316-20C33BFD8ED1}"/>
              </a:ext>
            </a:extLst>
          </p:cNvPr>
          <p:cNvGrpSpPr/>
          <p:nvPr/>
        </p:nvGrpSpPr>
        <p:grpSpPr>
          <a:xfrm rot="13255245">
            <a:off x="2599881" y="3853768"/>
            <a:ext cx="269943" cy="265993"/>
            <a:chOff x="3243032" y="4287901"/>
            <a:chExt cx="234712" cy="2347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7A1E96-25A0-7074-78E1-6FCEC8AFDB85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2040DE-BC5F-5DA9-BCCC-2D918EB0B16E}"/>
                </a:ext>
              </a:extLst>
            </p:cNvPr>
            <p:cNvCxnSpPr>
              <a:cxnSpLocks/>
              <a:stCxn id="22" idx="4"/>
              <a:endCxn id="22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437813-8A83-E240-8A30-2BC3831634C7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E9E8A5-73E8-D082-DF06-7F46AF31E2B7}"/>
              </a:ext>
            </a:extLst>
          </p:cNvPr>
          <p:cNvGrpSpPr/>
          <p:nvPr/>
        </p:nvGrpSpPr>
        <p:grpSpPr>
          <a:xfrm rot="4737487">
            <a:off x="3275556" y="3855305"/>
            <a:ext cx="265992" cy="269944"/>
            <a:chOff x="3243032" y="4287901"/>
            <a:chExt cx="234712" cy="2347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BB27A8-9873-5419-B670-A999B5E77AD6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5DB92-5993-85F7-F5DB-425EFBD4D1BD}"/>
                </a:ext>
              </a:extLst>
            </p:cNvPr>
            <p:cNvCxnSpPr>
              <a:cxnSpLocks/>
              <a:stCxn id="26" idx="4"/>
              <a:endCxn id="26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1B6348-5369-2234-33A1-EB69F8451575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CCE505-B519-E04C-E91A-670806BEC1C5}"/>
              </a:ext>
            </a:extLst>
          </p:cNvPr>
          <p:cNvGrpSpPr/>
          <p:nvPr/>
        </p:nvGrpSpPr>
        <p:grpSpPr>
          <a:xfrm rot="8349859">
            <a:off x="5597400" y="3851612"/>
            <a:ext cx="265992" cy="269945"/>
            <a:chOff x="3243032" y="4287901"/>
            <a:chExt cx="234712" cy="2347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EC669-DB12-3261-3A44-F651CE2127B4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2F5BAA6-5C6A-A17D-6EF0-8F6E3276179B}"/>
                </a:ext>
              </a:extLst>
            </p:cNvPr>
            <p:cNvCxnSpPr>
              <a:cxnSpLocks/>
              <a:stCxn id="30" idx="4"/>
              <a:endCxn id="30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BB8BFC-32EE-C1DC-0230-E63D96E12064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68F87B-B7E7-ED97-9310-6E517D0F0A36}"/>
              </a:ext>
            </a:extLst>
          </p:cNvPr>
          <p:cNvGrpSpPr/>
          <p:nvPr/>
        </p:nvGrpSpPr>
        <p:grpSpPr>
          <a:xfrm rot="738363">
            <a:off x="6285363" y="3857281"/>
            <a:ext cx="269943" cy="265993"/>
            <a:chOff x="3243032" y="4287901"/>
            <a:chExt cx="234712" cy="23471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43F8B3-AC4D-75BC-854B-42FB7CFD28E4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CB8510E-1FD1-B0DA-9B36-3CB32A87D116}"/>
                </a:ext>
              </a:extLst>
            </p:cNvPr>
            <p:cNvCxnSpPr>
              <a:cxnSpLocks/>
              <a:stCxn id="34" idx="4"/>
              <a:endCxn id="34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791F909-D740-947A-D06A-0B36A991C23C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E9F7F-03CF-001C-D8DB-24BE29C4DC60}"/>
              </a:ext>
            </a:extLst>
          </p:cNvPr>
          <p:cNvGrpSpPr/>
          <p:nvPr/>
        </p:nvGrpSpPr>
        <p:grpSpPr>
          <a:xfrm rot="3712155">
            <a:off x="6973727" y="3854611"/>
            <a:ext cx="265992" cy="269944"/>
            <a:chOff x="3243032" y="4287901"/>
            <a:chExt cx="234712" cy="23471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6C03DF-D03D-1DD6-372D-CFEB3EABE0B3}"/>
                </a:ext>
              </a:extLst>
            </p:cNvPr>
            <p:cNvSpPr/>
            <p:nvPr/>
          </p:nvSpPr>
          <p:spPr>
            <a:xfrm>
              <a:off x="3243032" y="4287901"/>
              <a:ext cx="234712" cy="234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FA8ABC9-80EF-7C92-0B7C-E4D6930A3BBB}"/>
                </a:ext>
              </a:extLst>
            </p:cNvPr>
            <p:cNvCxnSpPr>
              <a:cxnSpLocks/>
              <a:stCxn id="38" idx="4"/>
              <a:endCxn id="38" idx="0"/>
            </p:cNvCxnSpPr>
            <p:nvPr/>
          </p:nvCxnSpPr>
          <p:spPr>
            <a:xfrm flipV="1">
              <a:off x="3360388" y="4287901"/>
              <a:ext cx="0" cy="234713"/>
            </a:xfrm>
            <a:prstGeom prst="line">
              <a:avLst/>
            </a:prstGeom>
            <a:ln w="19050">
              <a:solidFill>
                <a:srgbClr val="2F7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2C4634A-CE79-645C-E3E2-899CC3AF2A9C}"/>
                </a:ext>
              </a:extLst>
            </p:cNvPr>
            <p:cNvSpPr/>
            <p:nvPr/>
          </p:nvSpPr>
          <p:spPr>
            <a:xfrm>
              <a:off x="3314858" y="4357401"/>
              <a:ext cx="91061" cy="95714"/>
            </a:xfrm>
            <a:prstGeom prst="ellipse">
              <a:avLst/>
            </a:prstGeom>
            <a:solidFill>
              <a:srgbClr val="AAE4FF"/>
            </a:solidFill>
            <a:ln w="9525">
              <a:solidFill>
                <a:srgbClr val="2F75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3" name="Rectangle: Rounded Corners 1112">
            <a:extLst>
              <a:ext uri="{FF2B5EF4-FFF2-40B4-BE49-F238E27FC236}">
                <a16:creationId xmlns:a16="http://schemas.microsoft.com/office/drawing/2014/main" id="{857AED3A-0A0E-3303-883C-750B1B91F112}"/>
              </a:ext>
            </a:extLst>
          </p:cNvPr>
          <p:cNvSpPr/>
          <p:nvPr/>
        </p:nvSpPr>
        <p:spPr>
          <a:xfrm>
            <a:off x="3913688" y="3368208"/>
            <a:ext cx="284163" cy="410510"/>
          </a:xfrm>
          <a:prstGeom prst="roundRect">
            <a:avLst>
              <a:gd name="adj" fmla="val 44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Rectangle: Rounded Corners 1117">
            <a:extLst>
              <a:ext uri="{FF2B5EF4-FFF2-40B4-BE49-F238E27FC236}">
                <a16:creationId xmlns:a16="http://schemas.microsoft.com/office/drawing/2014/main" id="{1C333333-1A6D-E2ED-40FE-D6D8FF524C4A}"/>
              </a:ext>
            </a:extLst>
          </p:cNvPr>
          <p:cNvSpPr/>
          <p:nvPr/>
        </p:nvSpPr>
        <p:spPr>
          <a:xfrm>
            <a:off x="4262946" y="3368200"/>
            <a:ext cx="284163" cy="410510"/>
          </a:xfrm>
          <a:prstGeom prst="roundRect">
            <a:avLst>
              <a:gd name="adj" fmla="val 445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Rectangle: Rounded Corners 1119">
            <a:extLst>
              <a:ext uri="{FF2B5EF4-FFF2-40B4-BE49-F238E27FC236}">
                <a16:creationId xmlns:a16="http://schemas.microsoft.com/office/drawing/2014/main" id="{8C3E7267-CA8A-6175-7FF7-5B3548A0C6E9}"/>
              </a:ext>
            </a:extLst>
          </p:cNvPr>
          <p:cNvSpPr/>
          <p:nvPr/>
        </p:nvSpPr>
        <p:spPr>
          <a:xfrm>
            <a:off x="4611818" y="3369796"/>
            <a:ext cx="284163" cy="410510"/>
          </a:xfrm>
          <a:prstGeom prst="roundRect">
            <a:avLst>
              <a:gd name="adj" fmla="val 44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Rectangle: Rounded Corners 1120">
            <a:extLst>
              <a:ext uri="{FF2B5EF4-FFF2-40B4-BE49-F238E27FC236}">
                <a16:creationId xmlns:a16="http://schemas.microsoft.com/office/drawing/2014/main" id="{778F2A0B-AAA2-088E-3885-8699E735FE11}"/>
              </a:ext>
            </a:extLst>
          </p:cNvPr>
          <p:cNvSpPr/>
          <p:nvPr/>
        </p:nvSpPr>
        <p:spPr>
          <a:xfrm>
            <a:off x="4962636" y="3368200"/>
            <a:ext cx="284163" cy="410510"/>
          </a:xfrm>
          <a:prstGeom prst="roundRect">
            <a:avLst>
              <a:gd name="adj" fmla="val 445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6" dur="4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8" dur="4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0" dur="4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2" dur="4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4" dur="4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0">
                                      <p:cBhvr>
                                        <p:cTn id="16" dur="4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1068 -0.04028 L 0.00039 -0.00324 L -0.01003 -0.04306 L 2.5E-6 4.07407E-6 Z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21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6315 0.16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8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4400000">
                                      <p:cBhvr>
                                        <p:cTn id="22" dur="1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368 0.16504 L 0.26901 0.16435 " pathEditMode="relative" ptsTypes="AA">
                                      <p:cBhvr>
                                        <p:cTn id="24" dur="2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0234 0.01018 L 0.01992 0.00949 L 0.05859 0.00879 C 0.06328 0.00856 0.06797 0.00741 0.07265 0.00694 C 0.09557 0.0044 0.07669 0.00741 0.09948 0.00324 L 0.10651 0.0037 C 0.10768 0.00393 0.10885 0.0044 0.11002 0.0044 C 0.11601 0.0044 0.122 0.00393 0.12799 0.0037 C 0.12969 0.00231 0.13138 0.00116 0.13294 -0.0007 C 0.13372 -0.00162 0.13372 -0.00417 0.13463 -0.0044 C 0.14258 -0.00579 0.16601 -0.00695 0.1776 -0.00741 C 0.18034 -0.00787 0.18307 -0.00857 0.18568 -0.0088 C 0.18893 -0.00903 0.19206 -0.0088 0.19518 -0.00926 C 0.19818 -0.00996 0.20104 -0.01158 0.20404 -0.01181 C 0.21094 -0.0125 0.21784 -0.01227 0.22487 -0.0125 L 0.23398 -0.0132 L 0.24167 -0.01366 L 0.27239 -0.01505 C 0.27409 -0.01551 0.27591 -0.01597 0.2776 -0.01621 C 0.2793 -0.01667 0.28099 -0.01644 0.28255 -0.0169 C 0.30065 -0.02107 0.28698 -0.01945 0.30234 -0.0206 C 0.30651 -0.02153 0.30729 -0.02153 0.3125 -0.02384 C 0.31875 -0.02662 0.3151 -0.02639 0.32239 -0.03009 C 0.32383 -0.03079 0.32539 -0.03079 0.32695 -0.03125 C 0.33112 -0.03496 0.32721 -0.03195 0.33711 -0.0331 C 0.33919 -0.03334 0.34453 -0.03449 0.34739 -0.03496 L 0.35963 -0.03449 C 0.36081 -0.03426 0.36198 -0.03403 0.36315 -0.0338 C 0.36484 -0.03357 0.36654 -0.03334 0.3681 -0.0331 C 0.37396 -0.03264 0.37982 -0.03195 0.38581 -0.03195 " pathEditMode="relative" rAng="0" ptsTypes="AAAAAAAAAAAAAAAAAAAAAAAAAAAAAA">
                                      <p:cBhvr>
                                        <p:cTn id="78" dur="2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226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299 -0.01412 C -0.00299 -0.01204 -0.00286 -0.00973 -0.00273 -0.00741 C -0.0026 -0.0051 -0.00234 -0.00162 -0.00195 0.00069 C -0.00156 0.0037 -0.0013 0.00671 -0.00065 0.00949 C 0.00013 0.01227 0.00078 0.01551 0.00222 0.01713 C 0.00573 0.0206 0.00808 0.02361 0.01211 0.02523 C 0.01367 0.02592 0.01537 0.02569 0.01706 0.02592 C 0.04466 0.03402 0.00925 0.02407 0.03216 0.02893 C 0.0349 0.02963 0.0375 0.03102 0.04024 0.03148 C 0.04284 0.03194 0.04544 0.03194 0.04805 0.03217 C 0.04974 0.0324 0.05156 0.03264 0.05326 0.03287 C 0.06719 0.03426 0.06797 0.03356 0.08854 0.03402 L 0.11172 0.03472 C 0.14987 0.03402 0.16784 0.03333 0.20899 0.03518 C 0.21055 0.03541 0.21224 0.03657 0.2138 0.03727 C 0.21485 0.0375 0.21602 0.0375 0.21706 0.03773 C 0.22774 0.04213 0.225 0.04004 0.23503 0.04838 C 0.23659 0.04977 0.23815 0.05092 0.23959 0.05277 C 0.24245 0.05694 0.24466 0.06273 0.24766 0.06666 C 0.24909 0.06852 0.25039 0.07037 0.25196 0.07222 C 0.25482 0.07592 0.25521 0.07523 0.25781 0.08032 C 0.25951 0.08379 0.26107 0.08727 0.2625 0.09097 C 0.26367 0.09421 0.26367 0.0993 0.26563 0.10115 C 0.26966 0.10509 0.26992 0.10578 0.27474 0.10787 C 0.27669 0.10879 0.27878 0.10926 0.28073 0.10995 C 0.28229 0.11041 0.28386 0.11111 0.28529 0.1118 C 0.28607 0.11203 0.28672 0.1125 0.2875 0.11296 C 0.28841 0.11365 0.28933 0.11458 0.29024 0.11481 C 0.2931 0.11597 0.29688 0.11643 0.29974 0.11666 C 0.32578 0.11527 0.29362 0.11666 0.32826 0.11666 L 0.36524 0.1162 C 0.36628 0.11643 0.36745 0.11643 0.36849 0.11666 C 0.36927 0.11713 0.37005 0.11759 0.37097 0.11805 C 0.37136 0.11828 0.37188 0.11852 0.37227 0.11875 C 0.37669 0.11828 0.38099 0.11736 0.38542 0.11736 " pathEditMode="relative" rAng="0" ptsTypes="AAAAAAAAAAAAAAAAAAAAAAAAAAAAAAAAAAA">
                                      <p:cBhvr>
                                        <p:cTn id="80" dur="2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664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1954 -0.00417 C -0.0155 -0.00996 -0.02032 -0.00394 -0.01146 -0.00996 C -0.01016 -0.01088 -0.00886 -0.01227 -0.00769 -0.01366 C -0.00209 -0.01922 -0.01185 -0.00949 -0.00274 -0.02176 C 0.00013 -0.0257 0.0052 -0.03125 0.00924 -0.0331 C 0.01093 -0.0338 0.0125 -0.0338 0.01419 -0.03426 C 0.01562 -0.03472 0.01705 -0.03519 0.01849 -0.03542 C 0.02252 -0.03519 0.02669 -0.03496 0.03072 -0.03426 C 0.0358 -0.03334 0.03789 -0.03172 0.0427 -0.03056 C 0.0444 -0.03009 0.04596 -0.03009 0.04765 -0.02986 C 0.05677 -0.03241 0.05442 -0.03264 0.06601 -0.03125 C 0.06692 -0.03102 0.07356 -0.02824 0.07408 -0.02801 C 0.07734 -0.02685 0.07838 -0.02685 0.08138 -0.02616 C 0.08203 -0.0257 0.08255 -0.025 0.0832 -0.025 C 0.08528 -0.02431 0.08958 -0.02361 0.08958 -0.02338 C 0.09101 -0.02384 0.09257 -0.02384 0.09414 -0.02431 C 0.09479 -0.02454 0.09557 -0.02523 0.09622 -0.02547 C 0.09934 -0.02732 0.10247 -0.02917 0.10572 -0.03056 C 0.10781 -0.03148 0.10664 -0.03079 0.10924 -0.03241 C 0.11093 -0.03195 0.1125 -0.03125 0.11419 -0.03125 C 0.11666 -0.03125 0.11914 -0.03195 0.12161 -0.03241 C 0.12474 -0.03287 0.12786 -0.03357 0.13112 -0.03357 L 0.14791 -0.03426 C 0.1539 -0.0338 0.15976 -0.03403 0.16562 -0.0331 C 0.16783 -0.03264 0.17005 -0.03102 0.17226 -0.03056 C 0.17916 -0.02917 0.19583 -0.02894 0.20221 -0.02871 C 0.20481 -0.02847 0.20742 -0.02847 0.20989 -0.02801 C 0.21028 -0.02801 0.2138 -0.02685 0.21484 -0.02616 C 0.21562 -0.0257 0.21627 -0.02523 0.21692 -0.025 C 0.21836 -0.02431 0.21979 -0.02384 0.22122 -0.02315 C 0.222 -0.02246 0.22278 -0.02153 0.22369 -0.02107 C 0.22447 -0.02084 0.22526 -0.02084 0.22617 -0.0206 C 0.22734 -0.02014 0.22851 -0.01968 0.22968 -0.01922 C 0.23138 -0.01945 0.23476 -0.01991 0.23671 -0.0206 C 0.2414 -0.02199 0.23867 -0.02222 0.2444 -0.02246 C 0.25156 -0.02269 0.25872 -0.02292 0.26588 -0.02315 L 0.27994 -0.02246 C 0.28229 -0.02222 0.2845 -0.02176 0.28671 -0.02176 C 0.29114 -0.02176 0.29557 -0.02222 0.3 -0.02246 L 0.31627 -0.01922 C 0.31718 -0.01898 0.31809 -0.01875 0.31901 -0.01875 C 0.32057 -0.01829 0.32213 -0.01829 0.32369 -0.01806 L 0.35247 -0.01875 C 0.35429 -0.01875 0.35599 -0.01945 0.35781 -0.01991 C 0.35898 -0.02014 0.36015 -0.02037 0.36132 -0.0206 C 0.36562 -0.0213 0.36445 -0.02107 0.36666 -0.02107 " pathEditMode="relative" rAng="0" ptsTypes="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-157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1862 -0.00625 C -0.01719 -0.04652 -0.0194 -0.03634 -0.0138 -0.06504 C -0.01341 -0.06713 -0.01302 -0.06898 -0.01237 -0.07083 C -0.01159 -0.07314 -0.01029 -0.07476 -0.00951 -0.07708 C -0.00078 -0.10162 -0.00443 -0.10972 0.00703 -0.11273 C 0.00924 -0.11319 0.01146 -0.11319 0.01367 -0.11319 L 0.02851 -0.11203 C 0.02969 -0.11203 0.03086 -0.11157 0.03203 -0.11134 L 0.0362 -0.11088 C 0.04804 -0.10926 0.04401 -0.10972 0.0556 -0.10902 C 0.05846 -0.10764 0.06614 -0.10439 0.06901 -0.10277 C 0.07383 -0.09976 0.07044 -0.10023 0.07539 -0.09884 C 0.07916 -0.09791 0.08893 -0.09768 0.09049 -0.09768 C 0.09114 -0.09745 0.09192 -0.09745 0.09258 -0.09699 C 0.09336 -0.09676 0.09401 -0.09583 0.09466 -0.09583 C 0.10143 -0.09629 0.10807 -0.09814 0.11484 -0.09884 C 0.12239 -0.09976 0.11836 -0.0993 0.12708 -0.10023 C 0.12903 -0.10069 0.13086 -0.10115 0.13281 -0.10139 C 0.13541 -0.10185 0.13815 -0.10162 0.14088 -0.10208 C 0.14336 -0.10254 0.14583 -0.1037 0.14831 -0.10463 C 0.16028 -0.10416 0.17226 -0.10439 0.18411 -0.10324 C 0.18541 -0.10324 0.18646 -0.10139 0.18776 -0.10069 C 0.19297 -0.09768 0.19166 -0.1 0.19752 -0.09583 C 0.20755 -0.08865 0.19401 -0.09606 0.20677 -0.08518 L 0.21549 -0.07754 C 0.21666 -0.07662 0.21784 -0.07546 0.21901 -0.07453 C 0.22005 -0.07361 0.22122 -0.07314 0.22226 -0.07199 C 0.22291 -0.07129 0.22331 -0.07014 0.22396 -0.06944 C 0.22461 -0.06898 0.22539 -0.06875 0.22604 -0.06828 C 0.22786 -0.06689 0.2276 -0.06597 0.22956 -0.06504 C 0.2306 -0.06481 0.23151 -0.06481 0.23242 -0.06458 C 0.23698 -0.0618 0.23411 -0.06296 0.23906 -0.06203 L 0.24479 -0.06088 C 0.24726 -0.05926 0.24948 -0.05787 0.25221 -0.05694 C 0.25429 -0.05648 0.25638 -0.05625 0.25846 -0.05578 C 0.2612 -0.05509 0.26393 -0.05416 0.26653 -0.05393 C 0.27565 -0.05324 0.27148 -0.05347 0.2789 -0.05254 C 0.28333 -0.05324 0.28789 -0.0537 0.29232 -0.05463 C 0.29453 -0.05486 0.29531 -0.05671 0.29752 -0.05764 C 0.29909 -0.05833 0.30729 -0.05879 0.30742 -0.05879 L 0.3237 -0.06088 C 0.33099 -0.06018 0.33867 -0.06365 0.34544 -0.05879 C 0.34661 -0.0581 0.34778 -0.05717 0.34896 -0.05648 C 0.34974 -0.05601 0.35039 -0.05601 0.35117 -0.05578 L 0.35599 -0.05463 C 0.35664 -0.05416 0.35716 -0.05347 0.35781 -0.05324 C 0.35846 -0.05301 0.35924 -0.05277 0.35989 -0.05254 C 0.36315 -0.05185 0.36185 -0.05208 0.36562 -0.05208 " pathEditMode="relative" rAng="0" ptsTypes="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6" y="-534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1458 0.00325 C -0.01055 0.01436 -0.01758 -0.00462 -0.00937 0.01968 C -0.00716 0.02593 -0.00495 0.03218 -0.00273 0.03843 C -0.00221 0.03959 -0.00208 0.04167 -0.0013 0.04213 C -0.00039 0.04283 0.00052 0.04352 0.00156 0.04399 C 0.00482 0.04561 0.00977 0.04607 0.01276 0.04653 L 0.01849 0.04723 C 0.02083 0.04792 0.02318 0.04908 0.02552 0.04954 C 0.02695 0.05 0.02852 0.05024 0.03008 0.05024 L 0.05651 0.05093 C 0.05768 0.05139 0.05872 0.05209 0.06003 0.05209 C 0.06367 0.05232 0.06758 0.05163 0.07122 0.05093 C 0.07435 0.05209 0.07721 0.05417 0.08034 0.05463 C 0.08763 0.05556 0.08346 0.0551 0.0931 0.05602 L 0.0987 0.05533 C 0.1 0.0551 0.1013 0.05463 0.1026 0.05463 C 0.10573 0.05463 0.10885 0.0551 0.11211 0.05533 L 0.12865 0.05348 C 0.13073 0.05325 0.13281 0.05278 0.13503 0.05278 L 0.15508 0.05209 C 0.15638 0.05116 0.15768 0.05024 0.15885 0.04908 C 0.16289 0.04491 0.15573 0.04954 0.16211 0.04538 C 0.16862 0.04098 0.16732 0.04144 0.17161 0.04028 C 0.17214 0.03982 0.17279 0.03936 0.17331 0.03889 C 0.17435 0.03843 0.17826 0.03704 0.17826 0.03704 C 0.17956 0.03612 0.18073 0.03473 0.18216 0.03403 C 0.18854 0.03033 0.19544 0.02709 0.20221 0.02454 C 0.20365 0.02408 0.20508 0.02385 0.20638 0.02338 C 0.20833 0.02269 0.21016 0.02153 0.21211 0.02084 C 0.21341 0.02038 0.21484 0.02014 0.21628 0.01968 C 0.21732 0.01922 0.21836 0.01875 0.2194 0.01829 C 0.22122 0.0169 0.22135 0.0169 0.22292 0.01389 C 0.22591 0.00857 0.225 0.00834 0.22786 0.00579 C 0.22891 0.00487 0.23008 0.00417 0.23112 0.00325 C 0.23151 0.00301 0.23542 -0.00115 0.23633 -0.00162 C 0.23802 -0.00277 0.23971 -0.00324 0.24128 -0.00416 C 0.24362 -0.00555 0.24583 -0.00763 0.24831 -0.00856 C 0.25156 -0.00972 0.25495 -0.01087 0.2582 -0.01226 C 0.25951 -0.01296 0.26315 -0.0155 0.26484 -0.01736 C 0.26563 -0.01805 0.26615 -0.01921 0.26693 -0.0199 C 0.27083 -0.02314 0.27214 -0.02314 0.27617 -0.02476 C 0.27695 -0.02638 0.27747 -0.02893 0.27865 -0.02916 C 0.27956 -0.02962 0.28034 -0.02731 0.28138 -0.02685 C 0.28281 -0.02592 0.28424 -0.02615 0.28568 -0.02546 C 0.29583 -0.02106 0.28359 -0.02407 0.29766 -0.02175 C 0.30091 -0.01944 0.29831 -0.02083 0.30365 -0.0199 C 0.30977 -0.01851 0.30052 -0.0199 0.30885 -0.01851 C 0.31107 -0.01828 0.31888 -0.01759 0.32083 -0.01736 C 0.33594 -0.01342 0.31732 -0.01805 0.36068 -0.0162 C 0.36198 -0.01597 0.36341 -0.01504 0.36484 -0.01481 C 0.36654 -0.01458 0.36836 -0.01481 0.37018 -0.01481 " pathEditMode="relative" ptsTypes="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95 0.03102 C -0.00911 0.04421 -0.00937 0.04606 -0.00742 0.06111 C -0.00638 0.0699 -0.00585 0.07916 -0.00364 0.08727 C -0.00104 0.09676 0.00261 0.10532 0.00665 0.11296 C 0.00899 0.11736 0.01211 0.1199 0.01511 0.12291 C 0.01771 0.12569 0.02019 0.1287 0.02318 0.12986 C 0.02722 0.13125 0.03139 0.13032 0.03555 0.13055 C 0.03829 0.12916 0.04115 0.12824 0.04389 0.12685 C 0.06003 0.11805 0.03243 0.13032 0.05456 0.1199 C 0.05847 0.11805 0.0625 0.11666 0.06654 0.11481 C 0.06784 0.11435 0.06902 0.11365 0.07032 0.11296 C 0.07227 0.11203 0.07409 0.11065 0.07605 0.10995 C 0.07644 0.10972 0.08659 0.10856 0.08659 0.10879 C 0.08868 0.10787 0.08881 0.10787 0.09115 0.1074 C 0.09206 0.10717 0.09297 0.10694 0.09389 0.10671 C 0.09584 0.10625 0.09766 0.10509 0.09961 0.10486 C 0.10352 0.10416 0.10756 0.10393 0.11159 0.1037 C 0.12227 0.09977 0.11029 0.1037 0.13516 0.10046 C 0.15053 0.09838 0.13659 0.09884 0.15209 0.09606 C 0.15482 0.0956 0.15769 0.09583 0.16042 0.09537 C 0.16342 0.09514 0.16928 0.09421 0.16928 0.09444 C 0.16993 0.09398 0.17045 0.09375 0.1711 0.09352 C 0.17435 0.09282 0.17761 0.09236 0.18086 0.09166 C 0.18178 0.09143 0.18282 0.09143 0.18373 0.0912 C 0.1849 0.09074 0.18607 0.09027 0.18724 0.08981 C 0.18777 0.08935 0.18816 0.08889 0.18868 0.08865 C 0.18946 0.08819 0.19037 0.08796 0.19115 0.08727 C 0.19349 0.08518 0.19558 0.08171 0.19818 0.07986 C 0.21342 0.06852 0.19792 0.08078 0.20912 0.0699 C 0.21159 0.06736 0.2142 0.06527 0.2168 0.06296 C 0.21915 0.06088 0.22188 0.05972 0.22383 0.05671 C 0.22592 0.05347 0.22813 0.05023 0.23021 0.04676 C 0.23295 0.0419 0.23503 0.03634 0.2379 0.03171 C 0.23998 0.02847 0.24245 0.02639 0.24467 0.02361 C 0.24779 0.01944 0.25092 0.01504 0.25378 0.01041 C 0.25808 0.0037 0.25756 0.00115 0.26224 -0.00324 C 0.26485 -0.00579 0.27305 -0.01042 0.27527 -0.01135 C 0.27813 -0.01297 0.28112 -0.01412 0.28399 -0.01528 C 0.28764 -0.01644 0.29076 -0.0169 0.29428 -0.0176 C 0.29714 -0.01736 0.30014 -0.01713 0.303 -0.01713 C 0.32748 -0.01713 0.31172 -0.01852 0.32487 -0.01713 C 0.33321 -0.01343 0.32527 -0.01644 0.34389 -0.01644 C 0.34636 -0.01644 0.34883 -0.01598 0.35131 -0.01574 C 0.35235 -0.01528 0.35339 -0.01482 0.35443 -0.01459 C 0.35977 -0.01297 0.35573 -0.01505 0.36185 -0.01273 C 0.36407 -0.01181 0.36381 -0.01088 0.36602 -0.01088 C 0.37045 -0.01065 0.37474 -0.01088 0.37917 -0.01088 " pathEditMode="relative" rAng="0" ptsTypes="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252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586 -0.01204 C -0.00586 -0.01343 -0.00573 -0.01459 -0.0056 -0.01597 C -0.00534 -0.01898 -0.00521 -0.02222 -0.00482 -0.02523 C -0.00469 -0.02685 -0.00456 -0.02824 -0.00417 -0.02963 C -0.00378 -0.03125 -0.00313 -0.03264 -0.00235 -0.03403 C -0.00183 -0.03519 0.00169 -0.03889 0.00182 -0.03912 C 0.00273 -0.04005 0.00377 -0.04051 0.00468 -0.04167 C 0.00586 -0.04306 0.00703 -0.04468 0.0082 -0.04653 C 0.01158 -0.05232 0.00872 -0.04977 0.01276 -0.05417 C 0.01419 -0.05556 0.01562 -0.05787 0.01731 -0.05857 C 0.02031 -0.05972 0.02643 -0.05972 0.02643 -0.05949 L 0.04049 -0.05903 C 0.04401 -0.0588 0.05078 -0.05787 0.05078 -0.05764 C 0.05221 -0.05741 0.05364 -0.05718 0.05494 -0.05648 C 0.05677 -0.05579 0.05846 -0.05417 0.06028 -0.05347 C 0.06171 -0.05301 0.06315 -0.05301 0.06445 -0.05278 C 0.06562 -0.05255 0.06666 -0.05232 0.0677 -0.05209 C 0.06914 -0.05185 0.07044 -0.05185 0.07187 -0.05162 C 0.07356 -0.05116 0.07513 -0.0507 0.07682 -0.05023 C 0.08906 -0.05185 0.07617 -0.05093 0.08593 -0.04977 C 0.08932 -0.04931 0.09283 -0.04931 0.09622 -0.04908 C 0.09778 -0.04931 0.09947 -0.04954 0.10117 -0.04977 C 0.10403 -0.05 0.10703 -0.05 0.10989 -0.05023 C 0.1125 -0.0507 0.1151 -0.05116 0.1177 -0.05162 C 0.1233 -0.05232 0.12382 -0.05209 0.12994 -0.05278 C 0.13151 -0.05301 0.13307 -0.05324 0.13463 -0.05347 L 0.14088 -0.05417 L 0.15221 -0.05533 C 0.15455 -0.05556 0.15924 -0.05648 0.15924 -0.05625 C 0.16158 -0.05764 0.16393 -0.0588 0.16627 -0.06042 C 0.16731 -0.06111 0.16849 -0.06181 0.1694 -0.06273 C 0.17565 -0.07014 0.17317 -0.06968 0.1789 -0.07523 C 0.18086 -0.07732 0.18307 -0.07847 0.18489 -0.08033 C 0.18841 -0.08403 0.19192 -0.08797 0.19518 -0.09213 C 0.19687 -0.09445 0.19908 -0.09607 0.20039 -0.09908 L 0.20325 -0.10533 C 0.20351 -0.10648 0.20377 -0.10741 0.2039 -0.10857 C 0.20442 -0.11134 0.20442 -0.11482 0.20533 -0.11736 C 0.2069 -0.12107 0.20924 -0.12361 0.21132 -0.12662 C 0.21523 -0.13218 0.21914 -0.13542 0.22226 -0.14236 C 0.22382 -0.1456 0.22487 -0.14954 0.22617 -0.15301 C 0.22682 -0.15463 0.2276 -0.15625 0.22825 -0.15787 C 0.2319 -0.16783 0.22682 -0.15625 0.23072 -0.16412 C 0.23112 -0.16505 0.23125 -0.16597 0.23177 -0.16667 C 0.23671 -0.17292 0.23437 -0.16829 0.23919 -0.17292 C 0.24062 -0.17431 0.24205 -0.17616 0.24336 -0.17801 C 0.24427 -0.17917 0.24505 -0.18079 0.24583 -0.18241 C 0.24674 -0.18403 0.24713 -0.18681 0.2483 -0.18797 C 0.24895 -0.18866 0.24961 -0.18912 0.25013 -0.18982 C 0.25091 -0.19097 0.25312 -0.1956 0.25429 -0.19676 C 0.25846 -0.20047 0.26041 -0.20139 0.26458 -0.20301 C 0.27096 -0.20556 0.2694 -0.20509 0.27408 -0.20602 C 0.2832 -0.20533 0.28346 -0.20509 0.29414 -0.20602 C 0.29609 -0.20625 0.29804 -0.20695 0.30013 -0.20741 C 0.30195 -0.20764 0.3039 -0.20787 0.30572 -0.20787 L 0.31809 -0.20672 C 0.3207 -0.20648 0.32343 -0.20648 0.32617 -0.20602 C 0.32786 -0.20579 0.32773 -0.20533 0.32929 -0.20486 C 0.33125 -0.2044 0.33307 -0.20417 0.33502 -0.20371 C 0.33567 -0.20347 0.33632 -0.20324 0.33711 -0.20301 C 0.33802 -0.20278 0.33893 -0.20255 0.33984 -0.20232 C 0.34075 -0.20162 0.34153 -0.20093 0.34231 -0.20047 C 0.34309 -0.2 0.34401 -0.20023 0.34479 -0.19977 C 0.34531 -0.19977 0.3457 -0.19931 0.34622 -0.19931 C 0.34687 -0.19908 0.34739 -0.19884 0.34804 -0.19861 C 0.34843 -0.19815 0.34895 -0.19769 0.34934 -0.19746 C 0.35013 -0.19699 0.35078 -0.19699 0.35156 -0.19676 C 0.35729 -0.19514 0.35677 -0.19607 0.36601 -0.19607 " pathEditMode="relative" rAng="0" ptsTypes="AAAAAAAAAAAAAAAAAA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979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1732 0.01065 C -0.01641 0.01921 -0.01797 0.00556 -0.01602 0.0206 C -0.01575 0.02269 -0.01562 0.02477 -0.01523 0.02685 C -0.01445 0.03079 -0.01341 0.03426 -0.0125 0.03819 C -0.0125 0.03819 -0.0095 0.04954 -0.0082 0.05185 C -0.00755 0.05301 -0.00651 0.05394 -0.00573 0.05486 C -0.00443 0.05694 -0.00312 0.05903 -0.00182 0.06111 C -0.0013 0.06227 -0.00104 0.06389 -0.00052 0.06505 C 0.00117 0.06875 0.00547 0.07662 0.00729 0.0787 C 0.01016 0.08194 0.01328 0.08472 0.01641 0.08681 C 0.01836 0.08819 0.02604 0.08981 0.02878 0.09074 C 0.0362 0.09051 0.04362 0.09074 0.05091 0.09005 C 0.0556 0.08958 0.06003 0.08727 0.06471 0.08681 L 0.07318 0.08634 C 0.07682 0.08519 0.08034 0.0838 0.08398 0.0831 C 0.08698 0.08264 0.08997 0.08264 0.09284 0.08241 L 0.09987 0.08194 L 0.10794 0.08241 C 0.11094 0.08287 0.1168 0.0838 0.1168 0.0838 C 0.13672 0.08241 0.11224 0.0838 0.14115 0.0838 C 0.15104 0.0838 0.16107 0.08333 0.17109 0.0831 C 0.17357 0.08218 0.17461 0.08218 0.17669 0.0794 C 0.17773 0.07778 0.17865 0.07616 0.17943 0.07431 C 0.18216 0.06898 0.18464 0.0625 0.18789 0.0581 C 0.18945 0.05602 0.19128 0.05486 0.19284 0.05301 C 0.19401 0.05185 0.19505 0.05069 0.19609 0.04931 C 0.19714 0.04792 0.19844 0.04676 0.19922 0.04491 C 0.2 0.04306 0.20091 0.0412 0.20169 0.03935 C 0.2043 0.03287 0.20651 0.02569 0.20977 0.01991 C 0.21094 0.01782 0.21237 0.0162 0.21367 0.01435 C 0.21484 0.01273 0.21615 0.01181 0.21719 0.00995 C 0.22266 0.00023 0.2194 0.00532 0.22135 -0.00139 C 0.22474 -0.0125 0.22344 -0.00671 0.22565 -0.01505 C 0.22617 -0.0169 0.22643 -0.01898 0.22708 -0.02083 C 0.22734 -0.02153 0.22773 -0.02199 0.22813 -0.02269 C 0.23828 -0.03565 0.23099 -0.02685 0.23971 -0.03449 C 0.2405 -0.03519 0.24115 -0.03611 0.2418 -0.03704 C 0.24232 -0.0375 0.24271 -0.03773 0.24323 -0.03819 C 0.24909 -0.05625 0.24206 -0.03542 0.24883 -0.05255 C 0.24987 -0.05532 0.25052 -0.05833 0.25169 -0.06065 C 0.25573 -0.06944 0.25508 -0.06829 0.25911 -0.0713 C 0.26042 -0.07384 0.26146 -0.07569 0.26289 -0.07755 C 0.26419 -0.07917 0.26563 -0.08032 0.2668 -0.08194 C 0.26927 -0.08519 0.27148 -0.08889 0.27383 -0.09213 C 0.27474 -0.09306 0.27539 -0.09421 0.2763 -0.09514 C 0.27747 -0.0963 0.27878 -0.09653 0.27982 -0.09769 C 0.28047 -0.09838 0.28099 -0.09907 0.28164 -0.09954 C 0.2832 -0.10069 0.28841 -0.10301 0.28971 -0.10324 C 0.29141 -0.1037 0.29297 -0.1037 0.29466 -0.10394 C 0.29961 -0.10787 0.29609 -0.10579 0.30234 -0.10694 C 0.30404 -0.10741 0.3056 -0.10856 0.30729 -0.10903 C 0.31029 -0.10949 0.31615 -0.11019 0.31615 -0.11019 C 0.3181 -0.11111 0.32018 -0.11204 0.32214 -0.11319 C 0.32279 -0.11366 0.32357 -0.11435 0.32422 -0.11458 C 0.32604 -0.11505 0.32773 -0.11551 0.32956 -0.11574 C 0.3332 -0.11644 0.33854 -0.11667 0.3418 -0.11713 C 0.34297 -0.11736 0.34414 -0.11736 0.34531 -0.11759 C 0.34766 -0.11829 0.34974 -0.11944 0.35208 -0.11944 C 0.35339 -0.11968 0.35469 -0.11875 0.35599 -0.11829 C 0.36237 -0.11597 0.35638 -0.11782 0.3612 -0.11644 C 0.36172 -0.11597 0.36211 -0.11551 0.36263 -0.11528 C 0.36302 -0.11481 0.36341 -0.11481 0.36367 -0.11458 C 0.36406 -0.11412 0.36576 -0.11134 0.36654 -0.11088 C 0.36693 -0.11042 0.3694 -0.10972 0.36966 -0.10949 C 0.37031 -0.10926 0.37109 -0.10926 0.37175 -0.10903 C 0.37383 -0.1081 0.37253 -0.10833 0.37396 -0.10833 " pathEditMode="relative" ptsTypes="AAAAAAAAAAAAAAAAAAAAAAAAAAAAAAAAAAAAAAAAAAAAAAAAAAAAAAAAAAAAAAAAAA">
                                      <p:cBhvr>
                                        <p:cTn id="92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" grpId="0"/>
      <p:bldP spid="1123" grpId="0"/>
      <p:bldP spid="1124" grpId="0"/>
      <p:bldP spid="1125" grpId="0"/>
      <p:bldP spid="1126" grpId="0"/>
      <p:bldP spid="1127" grpId="0"/>
      <p:bldP spid="1128" grpId="0"/>
      <p:bldP spid="1129" grpId="0"/>
      <p:bldP spid="1113" grpId="0" animBg="1"/>
      <p:bldP spid="1113" grpId="1" animBg="1"/>
      <p:bldP spid="1113" grpId="2" animBg="1"/>
      <p:bldP spid="1118" grpId="0" animBg="1"/>
      <p:bldP spid="1118" grpId="1" animBg="1"/>
      <p:bldP spid="1118" grpId="2" animBg="1"/>
      <p:bldP spid="1120" grpId="0" animBg="1"/>
      <p:bldP spid="1120" grpId="1" animBg="1"/>
      <p:bldP spid="1120" grpId="2" animBg="1"/>
      <p:bldP spid="1121" grpId="0" animBg="1"/>
      <p:bldP spid="1121" grpId="1" animBg="1"/>
      <p:bldP spid="112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A9410-E0C2-054D-0A4A-7F3B0564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B2A9F-80C4-10B8-42AB-6763B8D1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533808F-D1E4-129A-4DDA-87F2B53B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Iteration #1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34DF577-0F30-4B87-2423-7FCE3A32A9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A0C6D7-30F9-FF9E-55DA-6D05278DCEE8}"/>
              </a:ext>
            </a:extLst>
          </p:cNvPr>
          <p:cNvGrpSpPr/>
          <p:nvPr/>
        </p:nvGrpSpPr>
        <p:grpSpPr>
          <a:xfrm>
            <a:off x="5205743" y="1943768"/>
            <a:ext cx="5164164" cy="3439900"/>
            <a:chOff x="1359161" y="1416240"/>
            <a:chExt cx="7202905" cy="4848030"/>
          </a:xfrm>
        </p:grpSpPr>
        <p:pic>
          <p:nvPicPr>
            <p:cNvPr id="19" name="Picture 18" descr="A metal object with a red light&#10;&#10;Description automatically generated">
              <a:extLst>
                <a:ext uri="{FF2B5EF4-FFF2-40B4-BE49-F238E27FC236}">
                  <a16:creationId xmlns:a16="http://schemas.microsoft.com/office/drawing/2014/main" id="{492E0124-65E3-DF6D-D211-7462DE1F6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29674" t="22115" r="30544" b="9678"/>
            <a:stretch/>
          </p:blipFill>
          <p:spPr>
            <a:xfrm>
              <a:off x="1359161" y="1417476"/>
              <a:ext cx="7202905" cy="48389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CE1E6A-E2F6-0686-E63C-83E0BC8BABA0}"/>
                </a:ext>
              </a:extLst>
            </p:cNvPr>
            <p:cNvSpPr/>
            <p:nvPr/>
          </p:nvSpPr>
          <p:spPr>
            <a:xfrm>
              <a:off x="6957856" y="1416240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Calibration</a:t>
              </a:r>
              <a:r>
                <a:rPr lang="en-US" sz="900" b="1"/>
                <a:t> </a:t>
              </a:r>
              <a:r>
                <a:rPr lang="en-US" sz="1400" b="1"/>
                <a:t>Mechanism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B5EEBDF-39A6-16ED-7281-BC164C7FF475}"/>
                </a:ext>
              </a:extLst>
            </p:cNvPr>
            <p:cNvSpPr/>
            <p:nvPr/>
          </p:nvSpPr>
          <p:spPr>
            <a:xfrm>
              <a:off x="1359161" y="1416240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Flame Bucket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B5B55E5-2BF3-DE3D-2618-2BAEADBAE75E}"/>
                </a:ext>
              </a:extLst>
            </p:cNvPr>
            <p:cNvSpPr/>
            <p:nvPr/>
          </p:nvSpPr>
          <p:spPr>
            <a:xfrm>
              <a:off x="6957856" y="5612860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Terminal Blocks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B182F7E-C070-0160-04C6-BC376C451AF9}"/>
                </a:ext>
              </a:extLst>
            </p:cNvPr>
            <p:cNvSpPr/>
            <p:nvPr/>
          </p:nvSpPr>
          <p:spPr>
            <a:xfrm>
              <a:off x="1359161" y="5619474"/>
              <a:ext cx="1604210" cy="6447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Vibrational Damping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E0B8445-257B-A475-3F27-9AE767D1BB4B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2161266" y="2061036"/>
              <a:ext cx="2415138" cy="14898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0ABB0D-6B43-7BFD-7600-06DC45A0D210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5401771" y="1738638"/>
              <a:ext cx="1556085" cy="1259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8879EF-E556-434C-B994-E05B7FBAD9AC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2161266" y="4938384"/>
              <a:ext cx="693414" cy="6810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DEF43E-6E29-A0A0-13E5-AE46E654C086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7182445" y="5315234"/>
              <a:ext cx="577516" cy="2976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2A9D46-EA0A-42F7-E39E-1485071C98C4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2161266" y="5348402"/>
              <a:ext cx="3657600" cy="271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7ED3EDDC-13C1-7EFA-30F4-F83E41CCE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595795"/>
              </p:ext>
            </p:extLst>
          </p:nvPr>
        </p:nvGraphicFramePr>
        <p:xfrm>
          <a:off x="456091" y="1943768"/>
          <a:ext cx="3771568" cy="343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8169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D4C4-3111-87F0-6809-54771BC6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96057-A23C-966C-A356-90944420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34A46-2662-035E-36D6-9937B90A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C977549-8E01-CFCA-E3B5-0CEE0CF1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Iteration #2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954E684-AFF3-2D44-F027-2DB433C384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87353362-F9E4-C3FC-F676-E80EDFCB09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3741768"/>
                  </p:ext>
                </p:extLst>
              </p:nvPr>
            </p:nvGraphicFramePr>
            <p:xfrm rot="16200000">
              <a:off x="7716661" y="3016944"/>
              <a:ext cx="2651738" cy="3955990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651738" cy="3955990"/>
                    </a:xfrm>
                    <a:prstGeom prst="rect">
                      <a:avLst/>
                    </a:prstGeom>
                  </am3d:spPr>
                  <am3d:camera>
                    <am3d:pos x="0" y="0" z="638807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47496394" dy="-124632974" dz="78872085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717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87353362-F9E4-C3FC-F676-E80EDFCB09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7716661" y="3016944"/>
                <a:ext cx="2651738" cy="39559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20F27B6F-64E6-9649-54DB-A7185D1B5D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0045544"/>
                  </p:ext>
                </p:extLst>
              </p:nvPr>
            </p:nvGraphicFramePr>
            <p:xfrm rot="3861787">
              <a:off x="6931002" y="-116702"/>
              <a:ext cx="3847587" cy="3725720"/>
            </p:xfrm>
            <a:graphic>
              <a:graphicData uri="http://schemas.microsoft.com/office/drawing/2017/model3d">
                <am3d:model3d r:embed="rId2">
                  <am3d:spPr>
                    <a:xfrm rot="3861787">
                      <a:off x="0" y="0"/>
                      <a:ext cx="3847587" cy="3725720"/>
                    </a:xfrm>
                    <a:prstGeom prst="rect">
                      <a:avLst/>
                    </a:prstGeom>
                  </am3d:spPr>
                  <am3d:camera>
                    <am3d:pos x="0" y="0" z="638807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47496394" dy="-124632974" dz="78872085"/>
                    <am3d:scale>
                      <am3d:sx n="1000000" d="1000000"/>
                      <am3d:sy n="1000000" d="1000000"/>
                      <am3d:sz n="1000000" d="1000000"/>
                    </am3d:scale>
                    <am3d:rot ax="6933750" ay="-2033289" az="296263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72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20F27B6F-64E6-9649-54DB-A7185D1B5D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861787">
                <a:off x="6931002" y="-116702"/>
                <a:ext cx="3847587" cy="37257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3AED3F-CBCE-8C25-F325-243BE6EFD607}"/>
              </a:ext>
            </a:extLst>
          </p:cNvPr>
          <p:cNvSpPr/>
          <p:nvPr/>
        </p:nvSpPr>
        <p:spPr>
          <a:xfrm>
            <a:off x="5386035" y="4151592"/>
            <a:ext cx="1521506" cy="506658"/>
          </a:xfrm>
          <a:prstGeom prst="roundRect">
            <a:avLst/>
          </a:prstGeom>
          <a:solidFill>
            <a:srgbClr val="0072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Calibration Linkage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10256C-C4B6-0A22-AAB1-790C21D709D1}"/>
              </a:ext>
            </a:extLst>
          </p:cNvPr>
          <p:cNvSpPr/>
          <p:nvPr/>
        </p:nvSpPr>
        <p:spPr>
          <a:xfrm>
            <a:off x="5375478" y="4877235"/>
            <a:ext cx="1521506" cy="506658"/>
          </a:xfrm>
          <a:prstGeom prst="roundRect">
            <a:avLst/>
          </a:prstGeom>
          <a:solidFill>
            <a:srgbClr val="DB00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Calibration Weight Module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9623CC-2019-42C0-0858-0C62B3D2578A}"/>
              </a:ext>
            </a:extLst>
          </p:cNvPr>
          <p:cNvSpPr/>
          <p:nvPr/>
        </p:nvSpPr>
        <p:spPr>
          <a:xfrm>
            <a:off x="5386035" y="2646706"/>
            <a:ext cx="1521506" cy="506658"/>
          </a:xfrm>
          <a:prstGeom prst="roundRect">
            <a:avLst/>
          </a:prstGeom>
          <a:solidFill>
            <a:srgbClr val="3197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Thruster Linkage Mount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C6951C-C741-3160-FF7F-73A3C4E35FFC}"/>
              </a:ext>
            </a:extLst>
          </p:cNvPr>
          <p:cNvSpPr/>
          <p:nvPr/>
        </p:nvSpPr>
        <p:spPr>
          <a:xfrm>
            <a:off x="5375478" y="3424615"/>
            <a:ext cx="1521506" cy="506658"/>
          </a:xfrm>
          <a:prstGeom prst="roundRect">
            <a:avLst/>
          </a:prstGeom>
          <a:solidFill>
            <a:srgbClr val="A7A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Structural Components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577D76-3AF4-72D0-663E-909477861A09}"/>
              </a:ext>
            </a:extLst>
          </p:cNvPr>
          <p:cNvSpPr/>
          <p:nvPr/>
        </p:nvSpPr>
        <p:spPr>
          <a:xfrm>
            <a:off x="5386035" y="1919729"/>
            <a:ext cx="1521506" cy="506658"/>
          </a:xfrm>
          <a:prstGeom prst="roundRect">
            <a:avLst/>
          </a:prstGeom>
          <a:solidFill>
            <a:srgbClr val="F0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Sensor Mount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E0A2EA-EA15-7943-281C-8ABE3D57B8FF}"/>
              </a:ext>
            </a:extLst>
          </p:cNvPr>
          <p:cNvSpPr/>
          <p:nvPr/>
        </p:nvSpPr>
        <p:spPr>
          <a:xfrm>
            <a:off x="5026035" y="1919729"/>
            <a:ext cx="101432" cy="3570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A4F1EFB3-3EE8-03AB-FA0E-F4D27F048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8676045"/>
              </p:ext>
            </p:extLst>
          </p:nvPr>
        </p:nvGraphicFramePr>
        <p:xfrm>
          <a:off x="457200" y="1958872"/>
          <a:ext cx="3776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6075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3919D-88C3-D96C-0E6B-079243A5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D2C30-D885-F4E3-B47E-8A6CA347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213E38-2DA1-F104-E69D-0F688C6C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1B72EF-A228-A0E8-FCD3-072937EF35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F5521A44-33BC-858F-3B1D-3F2997DA9B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7665676"/>
                  </p:ext>
                </p:extLst>
              </p:nvPr>
            </p:nvGraphicFramePr>
            <p:xfrm rot="4314489">
              <a:off x="3943148" y="59140"/>
              <a:ext cx="5806090" cy="7155321"/>
            </p:xfrm>
            <a:graphic>
              <a:graphicData uri="http://schemas.microsoft.com/office/drawing/2017/model3d">
                <am3d:model3d r:embed="rId2">
                  <am3d:spPr>
                    <a:xfrm rot="4314489">
                      <a:off x="0" y="0"/>
                      <a:ext cx="5806090" cy="7155321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15714000" ay="1296000" az="14928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378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F5521A44-33BC-858F-3B1D-3F2997DA9B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314489">
                <a:off x="3943148" y="59140"/>
                <a:ext cx="5806090" cy="7155321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BC1C3F1-E316-0131-2C72-F7A58A633432}"/>
              </a:ext>
            </a:extLst>
          </p:cNvPr>
          <p:cNvGrpSpPr/>
          <p:nvPr/>
        </p:nvGrpSpPr>
        <p:grpSpPr>
          <a:xfrm>
            <a:off x="0" y="1576655"/>
            <a:ext cx="3005750" cy="4642106"/>
            <a:chOff x="0" y="0"/>
            <a:chExt cx="3201798" cy="4642106"/>
          </a:xfrm>
        </p:grpSpPr>
        <p:sp>
          <p:nvSpPr>
            <p:cNvPr id="8" name="Flowchart: Manual Operation 7">
              <a:extLst>
                <a:ext uri="{FF2B5EF4-FFF2-40B4-BE49-F238E27FC236}">
                  <a16:creationId xmlns:a16="http://schemas.microsoft.com/office/drawing/2014/main" id="{34CA6D84-3159-A7E1-97D7-9E9D1863987D}"/>
                </a:ext>
              </a:extLst>
            </p:cNvPr>
            <p:cNvSpPr/>
            <p:nvPr/>
          </p:nvSpPr>
          <p:spPr>
            <a:xfrm rot="16200000">
              <a:off x="-720154" y="720154"/>
              <a:ext cx="4642106" cy="3201797"/>
            </a:xfrm>
            <a:prstGeom prst="flowChartManualOperation">
              <a:avLst/>
            </a:prstGeom>
            <a:solidFill>
              <a:srgbClr val="782F40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lowchart: Manual Operation 4">
              <a:extLst>
                <a:ext uri="{FF2B5EF4-FFF2-40B4-BE49-F238E27FC236}">
                  <a16:creationId xmlns:a16="http://schemas.microsoft.com/office/drawing/2014/main" id="{D8590DAA-5F42-3585-F3B6-AAAA2A3EA54D}"/>
                </a:ext>
              </a:extLst>
            </p:cNvPr>
            <p:cNvSpPr txBox="1"/>
            <p:nvPr/>
          </p:nvSpPr>
          <p:spPr>
            <a:xfrm>
              <a:off x="1" y="928420"/>
              <a:ext cx="3201797" cy="27852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0" rIns="177800" bIns="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/>
                <a:t>Updates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Improved calibration method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Interchangeable sensor mounts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Designed bolt placement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Redesigned structure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Machinable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Optimized </a:t>
              </a:r>
              <a:r>
                <a:rPr lang="en-US" sz="1600"/>
                <a:t>m</a:t>
              </a:r>
              <a:r>
                <a:rPr lang="en-US" sz="1600" kern="1200"/>
                <a:t>ounts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Thruster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Calibration weight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/>
                <a:t>Bearings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29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5BF7F9-582A-BF39-B4E8-FFDA8469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24625-E3E1-FCD4-3B2A-92EB7C39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F6C574-AA34-AE62-2120-AD990314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2D2F5-EE5A-8637-4D70-0D108038B8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BB5B8366-7872-46C4-B464-19D00C5108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550155"/>
                  </p:ext>
                </p:extLst>
              </p:nvPr>
            </p:nvGraphicFramePr>
            <p:xfrm rot="5400000">
              <a:off x="3630556" y="-309748"/>
              <a:ext cx="7634322" cy="5526165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7634322" cy="5526165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48879" ay="1779952" az="-1072516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7156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BB5B8366-7872-46C4-B464-19D00C5108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630556" y="-309748"/>
                <a:ext cx="7634322" cy="552616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F8BECE-288D-0E20-7DBD-B3BE393EF867}"/>
              </a:ext>
            </a:extLst>
          </p:cNvPr>
          <p:cNvSpPr/>
          <p:nvPr/>
        </p:nvSpPr>
        <p:spPr>
          <a:xfrm>
            <a:off x="240364" y="1987052"/>
            <a:ext cx="3436286" cy="8408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Problem Areas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A32254-1C09-5F6B-5C89-4A4E0F0439BF}"/>
              </a:ext>
            </a:extLst>
          </p:cNvPr>
          <p:cNvSpPr/>
          <p:nvPr/>
        </p:nvSpPr>
        <p:spPr>
          <a:xfrm>
            <a:off x="487037" y="2918630"/>
            <a:ext cx="2929258" cy="801852"/>
          </a:xfrm>
          <a:prstGeom prst="roundRect">
            <a:avLst/>
          </a:prstGeom>
          <a:solidFill>
            <a:srgbClr val="5D7D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Undersized Counterweight Placeholder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76F247-33AE-1E0C-B72F-84A4616EFEE4}"/>
              </a:ext>
            </a:extLst>
          </p:cNvPr>
          <p:cNvSpPr/>
          <p:nvPr/>
        </p:nvSpPr>
        <p:spPr>
          <a:xfrm>
            <a:off x="487037" y="3827270"/>
            <a:ext cx="2929258" cy="801852"/>
          </a:xfrm>
          <a:prstGeom prst="roundRect">
            <a:avLst/>
          </a:prstGeom>
          <a:solidFill>
            <a:srgbClr val="5D7D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Locking Pin Interference with A Frames (Blue)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2C18EC-419F-221A-6CA9-5B2A9CB70252}"/>
              </a:ext>
            </a:extLst>
          </p:cNvPr>
          <p:cNvSpPr/>
          <p:nvPr/>
        </p:nvSpPr>
        <p:spPr>
          <a:xfrm>
            <a:off x="7688044" y="3152917"/>
            <a:ext cx="638950" cy="640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940F3F-3310-8024-8AC5-25B72E24F5F7}"/>
              </a:ext>
            </a:extLst>
          </p:cNvPr>
          <p:cNvSpPr/>
          <p:nvPr/>
        </p:nvSpPr>
        <p:spPr>
          <a:xfrm>
            <a:off x="9206071" y="1360164"/>
            <a:ext cx="685800" cy="684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592F2325-8477-B6EA-30F3-13D6CD27F888}"/>
              </a:ext>
            </a:extLst>
          </p:cNvPr>
          <p:cNvSpPr/>
          <p:nvPr/>
        </p:nvSpPr>
        <p:spPr>
          <a:xfrm rot="20714731">
            <a:off x="9694945" y="2082326"/>
            <a:ext cx="317240" cy="11874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971CE116-2131-03BD-02AD-788B8D5FF675}"/>
              </a:ext>
            </a:extLst>
          </p:cNvPr>
          <p:cNvSpPr/>
          <p:nvPr/>
        </p:nvSpPr>
        <p:spPr>
          <a:xfrm rot="11916163">
            <a:off x="9730078" y="194572"/>
            <a:ext cx="317240" cy="11874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89881651-2E92-4FDF-B5EE-57F6FA2CAD46}"/>
              </a:ext>
            </a:extLst>
          </p:cNvPr>
          <p:cNvSpPr/>
          <p:nvPr/>
        </p:nvSpPr>
        <p:spPr>
          <a:xfrm rot="19210310">
            <a:off x="8499176" y="3619192"/>
            <a:ext cx="317240" cy="11874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b="1"/>
              <a:t>Interference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62C4420B-B728-4BB5-EB5E-47D069D1EE99}"/>
              </a:ext>
            </a:extLst>
          </p:cNvPr>
          <p:cNvSpPr/>
          <p:nvPr/>
        </p:nvSpPr>
        <p:spPr>
          <a:xfrm rot="2737295">
            <a:off x="7106747" y="3582542"/>
            <a:ext cx="317240" cy="11874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b="1"/>
              <a:t>Interference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498322-9FBA-1D75-EF0A-3729879A4DB7}"/>
              </a:ext>
            </a:extLst>
          </p:cNvPr>
          <p:cNvSpPr/>
          <p:nvPr/>
        </p:nvSpPr>
        <p:spPr>
          <a:xfrm>
            <a:off x="493878" y="4735910"/>
            <a:ext cx="2929258" cy="801852"/>
          </a:xfrm>
          <a:prstGeom prst="roundRect">
            <a:avLst/>
          </a:prstGeom>
          <a:solidFill>
            <a:srgbClr val="5D7D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Machine Shop Cannot Tap #12-24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512906-3EFE-D4B2-DADA-E77627B2723F}"/>
              </a:ext>
            </a:extLst>
          </p:cNvPr>
          <p:cNvSpPr/>
          <p:nvPr/>
        </p:nvSpPr>
        <p:spPr>
          <a:xfrm>
            <a:off x="6602962" y="2883710"/>
            <a:ext cx="365760" cy="9602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0015B3-78BB-1E09-D480-B93318DCCC8E}"/>
              </a:ext>
            </a:extLst>
          </p:cNvPr>
          <p:cNvSpPr/>
          <p:nvPr/>
        </p:nvSpPr>
        <p:spPr>
          <a:xfrm>
            <a:off x="4922500" y="3610117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A9DCC2-CD1B-6745-A707-5BB66950C339}"/>
              </a:ext>
            </a:extLst>
          </p:cNvPr>
          <p:cNvSpPr/>
          <p:nvPr/>
        </p:nvSpPr>
        <p:spPr>
          <a:xfrm>
            <a:off x="8275358" y="3399055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E204A0-CD58-CDAF-ED51-2A055294BEBB}"/>
              </a:ext>
            </a:extLst>
          </p:cNvPr>
          <p:cNvSpPr/>
          <p:nvPr/>
        </p:nvSpPr>
        <p:spPr>
          <a:xfrm>
            <a:off x="8138090" y="4020345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DDDA51-2811-2BF4-3B60-00472F8A1BF0}"/>
              </a:ext>
            </a:extLst>
          </p:cNvPr>
          <p:cNvSpPr/>
          <p:nvPr/>
        </p:nvSpPr>
        <p:spPr>
          <a:xfrm>
            <a:off x="8414573" y="2380824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CC6709-9C6F-F4CD-42AB-D1BE2A4A6324}"/>
              </a:ext>
            </a:extLst>
          </p:cNvPr>
          <p:cNvGrpSpPr/>
          <p:nvPr/>
        </p:nvGrpSpPr>
        <p:grpSpPr>
          <a:xfrm>
            <a:off x="7304301" y="4779041"/>
            <a:ext cx="1667577" cy="2078959"/>
            <a:chOff x="7340162" y="4673211"/>
            <a:chExt cx="1667577" cy="2078959"/>
          </a:xfrm>
        </p:grpSpPr>
        <p:pic>
          <p:nvPicPr>
            <p:cNvPr id="21" name="Picture 20" descr="A red hammer with a ring on a black background&#10;&#10;AI-generated content may be incorrect.">
              <a:extLst>
                <a:ext uri="{FF2B5EF4-FFF2-40B4-BE49-F238E27FC236}">
                  <a16:creationId xmlns:a16="http://schemas.microsoft.com/office/drawing/2014/main" id="{B952BF0B-896A-7F43-1BFF-2B02EDB1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134471" y="4878902"/>
              <a:ext cx="2078959" cy="166757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5298C8-1A98-4A81-60F1-0722432012B5}"/>
                </a:ext>
              </a:extLst>
            </p:cNvPr>
            <p:cNvSpPr txBox="1"/>
            <p:nvPr/>
          </p:nvSpPr>
          <p:spPr>
            <a:xfrm rot="16200000">
              <a:off x="7226521" y="5723064"/>
              <a:ext cx="1550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Locking Pin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680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D7DA3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0287 -0.530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D7DA3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0" grpId="1" animBg="1"/>
      <p:bldP spid="22" grpId="0" animBg="1"/>
      <p:bldP spid="22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6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F5DEB-1ED9-8CC7-25C0-222280E9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E1E32-5F82-AF51-1690-964BBD54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71D970-1045-E3C8-74F3-3A9AB572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3C44C-CC2B-158E-32C3-28C2E6F4B8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993B13-B5CA-C624-8FF3-4A5B7293E2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629451"/>
              </p:ext>
            </p:extLst>
          </p:nvPr>
        </p:nvGraphicFramePr>
        <p:xfrm>
          <a:off x="0" y="1531436"/>
          <a:ext cx="3204927" cy="464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CDED2811-2697-90B9-ED86-CCE9B6DC15F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30639276"/>
                  </p:ext>
                </p:extLst>
              </p:nvPr>
            </p:nvGraphicFramePr>
            <p:xfrm rot="4813845" flipH="1" flipV="1">
              <a:off x="4758464" y="669114"/>
              <a:ext cx="4425696" cy="6071616"/>
            </p:xfrm>
            <a:graphic>
              <a:graphicData uri="http://schemas.microsoft.com/office/drawing/2017/model3d">
                <am3d:model3d r:embed="rId7">
                  <am3d:spPr>
                    <a:xfrm rot="4813845" flipH="1" flipV="1">
                      <a:off x="0" y="0"/>
                      <a:ext cx="4425696" cy="6071616"/>
                    </a:xfrm>
                    <a:prstGeom prst="rect">
                      <a:avLst/>
                    </a:prstGeom>
                  </am3d:spPr>
                  <am3d:camera>
                    <am3d:pos x="0" y="0" z="63324000"/>
                    <am3d:up dx="0" dy="36000000" dz="0"/>
                    <am3d:lookAt x="0" y="0" z="0"/>
                    <am3d:perspective fov="2621264"/>
                  </am3d:camera>
                  <am3d:trans>
                    <am3d:meterPerModelUnit n="2187226" d="1000000"/>
                    <am3d:preTrans dx="2657840" dy="-8565569" dz="-281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15906000" ay="1386000" az="4656000"/>
                    <am3d:postTrans dx="0" dy="0" dz="0"/>
                  </am3d:trans>
                  <am3d:raster rName="Office3DRenderer" rVer="16.0.8326">
                    <am3d:blip r:embed="rId8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CDED2811-2697-90B9-ED86-CCE9B6DC15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813845" flipH="1" flipV="1">
                <a:off x="4758464" y="669114"/>
                <a:ext cx="4425696" cy="6071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AF456173-3963-D302-802C-253C40C606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9189285"/>
                  </p:ext>
                </p:extLst>
              </p:nvPr>
            </p:nvGraphicFramePr>
            <p:xfrm rot="4825042">
              <a:off x="4584397" y="599358"/>
              <a:ext cx="4506005" cy="6211129"/>
            </p:xfrm>
            <a:graphic>
              <a:graphicData uri="http://schemas.microsoft.com/office/drawing/2017/model3d">
                <am3d:model3d r:embed="rId9">
                  <am3d:spPr>
                    <a:xfrm rot="4825042">
                      <a:off x="0" y="0"/>
                      <a:ext cx="4506005" cy="6211129"/>
                    </a:xfrm>
                    <a:prstGeom prst="rect">
                      <a:avLst/>
                    </a:prstGeom>
                  </am3d:spPr>
                  <am3d:camera>
                    <am3d:pos x="0" y="0" z="636592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-8500000" dy="3597067" dz="8478178"/>
                    <am3d:scale>
                      <am3d:sx n="1000000" d="1000000"/>
                      <am3d:sy n="1000000" d="1000000"/>
                      <am3d:sz n="1000000" d="1000000"/>
                    </am3d:scale>
                    <am3d:rot ax="-5694713" ay="1373750" az="-6147093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65433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AF456173-3963-D302-802C-253C40C606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825042">
                <a:off x="4584397" y="599358"/>
                <a:ext cx="4506005" cy="62111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3069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0EF9-A101-3E63-8DF0-204FCBB4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3D Model 77">
                <a:extLst>
                  <a:ext uri="{FF2B5EF4-FFF2-40B4-BE49-F238E27FC236}">
                    <a16:creationId xmlns:a16="http://schemas.microsoft.com/office/drawing/2014/main" id="{1FF35959-5329-21F8-D81C-54B7FA1CC3D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40992177"/>
                  </p:ext>
                </p:extLst>
              </p:nvPr>
            </p:nvGraphicFramePr>
            <p:xfrm rot="5400000" flipH="1" flipV="1">
              <a:off x="-72145" y="752691"/>
              <a:ext cx="4425696" cy="6071616"/>
            </p:xfrm>
            <a:graphic>
              <a:graphicData uri="http://schemas.microsoft.com/office/drawing/2017/model3d">
                <am3d:model3d r:embed="rId2">
                  <am3d:spPr>
                    <a:xfrm rot="5400000" flipH="1" flipV="1">
                      <a:off x="0" y="0"/>
                      <a:ext cx="4425696" cy="6071616"/>
                    </a:xfrm>
                    <a:prstGeom prst="rect">
                      <a:avLst/>
                    </a:prstGeom>
                  </am3d:spPr>
                  <am3d:camera>
                    <am3d:pos x="0" y="0" z="63324000"/>
                    <am3d:up dx="0" dy="36000000" dz="0"/>
                    <am3d:lookAt x="0" y="0" z="0"/>
                    <am3d:perspective fov="2621264"/>
                  </am3d:camera>
                  <am3d:trans>
                    <am3d:meterPerModelUnit n="2187226" d="1000000"/>
                    <am3d:preTrans dx="2657840" dy="-8565569" dz="-281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-5803803" ay="-3990554" az="5841831"/>
                    <am3d:postTrans dx="0" dy="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3D Model 77">
                <a:extLst>
                  <a:ext uri="{FF2B5EF4-FFF2-40B4-BE49-F238E27FC236}">
                    <a16:creationId xmlns:a16="http://schemas.microsoft.com/office/drawing/2014/main" id="{1FF35959-5329-21F8-D81C-54B7FA1CC3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 flipH="1" flipV="1">
                <a:off x="-72145" y="752691"/>
                <a:ext cx="4425696" cy="607161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77C1B-0B7C-6749-5A53-78E5857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8C0A5-C618-F12C-4CB3-1C0823ED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45E465-2DE6-C165-BFC6-086529DC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5D1DD8-383A-82CD-F1D1-F43D8CF980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A1A049B-E53C-E878-C883-CCCFF8D0AD98}"/>
              </a:ext>
            </a:extLst>
          </p:cNvPr>
          <p:cNvSpPr/>
          <p:nvPr/>
        </p:nvSpPr>
        <p:spPr>
          <a:xfrm rot="120000">
            <a:off x="4559446" y="1738250"/>
            <a:ext cx="3548077" cy="347446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E7436C-733F-6FDE-71E8-483B7C55A83C}"/>
              </a:ext>
            </a:extLst>
          </p:cNvPr>
          <p:cNvSpPr/>
          <p:nvPr/>
        </p:nvSpPr>
        <p:spPr>
          <a:xfrm>
            <a:off x="8838716" y="3080895"/>
            <a:ext cx="1706941" cy="496666"/>
          </a:xfrm>
          <a:prstGeom prst="roundRect">
            <a:avLst/>
          </a:prstGeom>
          <a:solidFill>
            <a:srgbClr val="A5A1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Solenoid Valve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81B3099-88A2-831D-C6D2-04C7E419A19F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7096125" y="837495"/>
            <a:ext cx="1742590" cy="1903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487BBA5A-9708-74D8-A1DF-A1560D4A5D23}"/>
              </a:ext>
            </a:extLst>
          </p:cNvPr>
          <p:cNvSpPr/>
          <p:nvPr/>
        </p:nvSpPr>
        <p:spPr>
          <a:xfrm>
            <a:off x="8838716" y="5588909"/>
            <a:ext cx="1706941" cy="460201"/>
          </a:xfrm>
          <a:prstGeom prst="roundRect">
            <a:avLst/>
          </a:prstGeom>
          <a:solidFill>
            <a:srgbClr val="029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Thruster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8FCE30-3C47-E61C-2502-858E2806FCA1}"/>
              </a:ext>
            </a:extLst>
          </p:cNvPr>
          <p:cNvSpPr/>
          <p:nvPr/>
        </p:nvSpPr>
        <p:spPr>
          <a:xfrm>
            <a:off x="8838715" y="607394"/>
            <a:ext cx="1706941" cy="460201"/>
          </a:xfrm>
          <a:prstGeom prst="roundRect">
            <a:avLst/>
          </a:prstGeom>
          <a:solidFill>
            <a:srgbClr val="B5AB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Spacers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9C49FA7-058A-264C-DCD1-CEC44DE6B2BC}"/>
              </a:ext>
            </a:extLst>
          </p:cNvPr>
          <p:cNvSpPr/>
          <p:nvPr/>
        </p:nvSpPr>
        <p:spPr>
          <a:xfrm>
            <a:off x="8838715" y="1791616"/>
            <a:ext cx="1706941" cy="618824"/>
          </a:xfrm>
          <a:prstGeom prst="roundRect">
            <a:avLst/>
          </a:prstGeom>
          <a:solidFill>
            <a:srgbClr val="EA83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Thruster Link Mount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6008C-0090-60E8-FD09-36D285043289}"/>
              </a:ext>
            </a:extLst>
          </p:cNvPr>
          <p:cNvCxnSpPr>
            <a:cxnSpLocks/>
            <a:stCxn id="20" idx="4"/>
            <a:endCxn id="71" idx="4"/>
          </p:cNvCxnSpPr>
          <p:nvPr/>
        </p:nvCxnSpPr>
        <p:spPr>
          <a:xfrm>
            <a:off x="2814203" y="4608856"/>
            <a:ext cx="3458653" cy="602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7C53F4-2F2E-748D-9517-B9DB3E9C7F43}"/>
              </a:ext>
            </a:extLst>
          </p:cNvPr>
          <p:cNvCxnSpPr>
            <a:cxnSpLocks/>
            <a:stCxn id="20" idx="0"/>
            <a:endCxn id="71" idx="0"/>
          </p:cNvCxnSpPr>
          <p:nvPr/>
        </p:nvCxnSpPr>
        <p:spPr>
          <a:xfrm flipV="1">
            <a:off x="2814203" y="1739308"/>
            <a:ext cx="3579911" cy="1494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62541F8-F377-86F8-C17D-ECB928E0CB00}"/>
              </a:ext>
            </a:extLst>
          </p:cNvPr>
          <p:cNvSpPr/>
          <p:nvPr/>
        </p:nvSpPr>
        <p:spPr>
          <a:xfrm>
            <a:off x="2138853" y="3233465"/>
            <a:ext cx="1350700" cy="137539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E11F26E-7FAA-C8F4-381E-91A00F5C1477}"/>
              </a:ext>
            </a:extLst>
          </p:cNvPr>
          <p:cNvSpPr/>
          <p:nvPr/>
        </p:nvSpPr>
        <p:spPr>
          <a:xfrm>
            <a:off x="8838716" y="4299647"/>
            <a:ext cx="1706941" cy="496666"/>
          </a:xfrm>
          <a:prstGeom prst="roundRect">
            <a:avLst/>
          </a:prstGeom>
          <a:solidFill>
            <a:srgbClr val="6B6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Thruster Block</a:t>
            </a: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C9022AB2-CD15-2415-7D11-2D8FE7821584}"/>
              </a:ext>
            </a:extLst>
          </p:cNvPr>
          <p:cNvCxnSpPr>
            <a:cxnSpLocks/>
          </p:cNvCxnSpPr>
          <p:nvPr/>
        </p:nvCxnSpPr>
        <p:spPr>
          <a:xfrm flipH="1">
            <a:off x="6181725" y="864822"/>
            <a:ext cx="2656990" cy="16215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788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4" grpId="0" animBg="1"/>
      <p:bldP spid="106" grpId="0" animBg="1"/>
      <p:bldP spid="25" grpId="0" animBg="1"/>
      <p:bldP spid="32" grpId="0" animBg="1"/>
      <p:bldP spid="20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04D01-D7AC-0FBD-E8F0-6974775D2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1" name="3D Model 70">
                <a:extLst>
                  <a:ext uri="{FF2B5EF4-FFF2-40B4-BE49-F238E27FC236}">
                    <a16:creationId xmlns:a16="http://schemas.microsoft.com/office/drawing/2014/main" id="{D79E43C0-35BE-382C-7F12-D60510EC52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2275427"/>
                  </p:ext>
                </p:extLst>
              </p:nvPr>
            </p:nvGraphicFramePr>
            <p:xfrm rot="8103121" flipH="1" flipV="1">
              <a:off x="444890" y="921443"/>
              <a:ext cx="6786506" cy="5739021"/>
            </p:xfrm>
            <a:graphic>
              <a:graphicData uri="http://schemas.microsoft.com/office/drawing/2017/model3d">
                <am3d:model3d r:embed="rId2">
                  <am3d:spPr>
                    <a:xfrm rot="8103121" flipH="1" flipV="1">
                      <a:off x="0" y="0"/>
                      <a:ext cx="6786506" cy="5739021"/>
                    </a:xfrm>
                    <a:prstGeom prst="rect">
                      <a:avLst/>
                    </a:prstGeom>
                  </am3d:spPr>
                  <am3d:camera>
                    <am3d:pos x="0" y="0" z="686404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2657840" dy="-8565569" dz="-281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8772326" ay="1969415" az="-119867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708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1" name="3D Model 70">
                <a:extLst>
                  <a:ext uri="{FF2B5EF4-FFF2-40B4-BE49-F238E27FC236}">
                    <a16:creationId xmlns:a16="http://schemas.microsoft.com/office/drawing/2014/main" id="{D79E43C0-35BE-382C-7F12-D60510EC52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103121" flipH="1" flipV="1">
                <a:off x="444890" y="921443"/>
                <a:ext cx="6786506" cy="573902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8DD33-6C8C-A62B-B588-985C0A49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D998C-61B5-1CB6-45BB-338515FE1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A0F3E1-A186-7BE2-EB49-0CA5FFA8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0B0044-4B58-AECE-AB19-FB7F5917A7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170ABF-6616-B382-D2ED-CB2B2C867F5F}"/>
              </a:ext>
            </a:extLst>
          </p:cNvPr>
          <p:cNvSpPr/>
          <p:nvPr/>
        </p:nvSpPr>
        <p:spPr>
          <a:xfrm>
            <a:off x="7498508" y="3025713"/>
            <a:ext cx="2243233" cy="596021"/>
          </a:xfrm>
          <a:prstGeom prst="roundRect">
            <a:avLst/>
          </a:prstGeom>
          <a:solidFill>
            <a:srgbClr val="F9A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Bearing Mounts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83FDD9-AD4F-81AA-3823-6517FA4A019B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867150" y="3163419"/>
            <a:ext cx="3631358" cy="1603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6CE307-2899-0198-BC29-C279977E0865}"/>
              </a:ext>
            </a:extLst>
          </p:cNvPr>
          <p:cNvSpPr/>
          <p:nvPr/>
        </p:nvSpPr>
        <p:spPr>
          <a:xfrm>
            <a:off x="7498508" y="4451259"/>
            <a:ext cx="2243233" cy="596021"/>
          </a:xfrm>
          <a:prstGeom prst="roundRect">
            <a:avLst/>
          </a:prstGeom>
          <a:solidFill>
            <a:srgbClr val="C9B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Counterweight Extrusion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E22717-5981-6DD2-CFD7-481D33FB00C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693493" y="3534277"/>
            <a:ext cx="2805015" cy="1214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55CA32-BC87-3034-4728-329E37366661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448175" y="2844975"/>
            <a:ext cx="3050333" cy="4787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AE49BD-2E2D-0C52-26A8-87FD5411562C}"/>
              </a:ext>
            </a:extLst>
          </p:cNvPr>
          <p:cNvSpPr/>
          <p:nvPr/>
        </p:nvSpPr>
        <p:spPr>
          <a:xfrm>
            <a:off x="7498508" y="1738365"/>
            <a:ext cx="2243233" cy="59602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Sensor Mount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11A33F-B478-76D4-88EF-0E982A750D67}"/>
              </a:ext>
            </a:extLst>
          </p:cNvPr>
          <p:cNvSpPr/>
          <p:nvPr/>
        </p:nvSpPr>
        <p:spPr>
          <a:xfrm>
            <a:off x="7498508" y="466490"/>
            <a:ext cx="2243233" cy="596021"/>
          </a:xfrm>
          <a:prstGeom prst="roundRect">
            <a:avLst/>
          </a:prstGeom>
          <a:solidFill>
            <a:srgbClr val="0000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WIKA Force Sensor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FB04444E-E5A0-C16A-4262-727B6549BE4E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3438525" y="764501"/>
            <a:ext cx="4059983" cy="1431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72043DE-A013-50B9-E94F-34BDCB095555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4086225" y="2036376"/>
            <a:ext cx="3412283" cy="176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698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>
                <a:extLst>
                  <a:ext uri="{FF2B5EF4-FFF2-40B4-BE49-F238E27FC236}">
                    <a16:creationId xmlns:a16="http://schemas.microsoft.com/office/drawing/2014/main" id="{FAB273F4-9E20-895E-9AAD-A15686C07A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2607125"/>
                  </p:ext>
                </p:extLst>
              </p:nvPr>
            </p:nvGraphicFramePr>
            <p:xfrm rot="10800000" flipH="1" flipV="1">
              <a:off x="589903" y="1817077"/>
              <a:ext cx="4491095" cy="4661535"/>
            </p:xfrm>
            <a:graphic>
              <a:graphicData uri="http://schemas.microsoft.com/office/drawing/2017/model3d">
                <am3d:model3d r:embed="rId2">
                  <am3d:spPr>
                    <a:xfrm rot="10800000" flipH="1" flipV="1">
                      <a:off x="0" y="0"/>
                      <a:ext cx="4491095" cy="4661535"/>
                    </a:xfrm>
                    <a:prstGeom prst="rect">
                      <a:avLst/>
                    </a:prstGeom>
                  </am3d:spPr>
                  <am3d:camera>
                    <am3d:pos x="0" y="0" z="686404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2657840" dy="-8565569" dz="-281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z="14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7976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>
                <a:extLst>
                  <a:ext uri="{FF2B5EF4-FFF2-40B4-BE49-F238E27FC236}">
                    <a16:creationId xmlns:a16="http://schemas.microsoft.com/office/drawing/2014/main" id="{FAB273F4-9E20-895E-9AAD-A15686C07A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 flipH="1" flipV="1">
                <a:off x="589903" y="1817077"/>
                <a:ext cx="4491095" cy="466153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D4E5BC-0212-366C-53C9-58779E22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5732F-B7A0-F1A1-3F51-D2973198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2A21D3-07E7-81C7-3E61-B4641D20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BED4B-C317-05B6-6378-DDC7EFC3D7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D827E-8141-EEFB-68A4-DE6A52004C99}"/>
              </a:ext>
            </a:extLst>
          </p:cNvPr>
          <p:cNvSpPr/>
          <p:nvPr/>
        </p:nvSpPr>
        <p:spPr>
          <a:xfrm>
            <a:off x="2057400" y="3717599"/>
            <a:ext cx="1704975" cy="165588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A57530-9025-010D-6051-12CE2CD27183}"/>
              </a:ext>
            </a:extLst>
          </p:cNvPr>
          <p:cNvCxnSpPr>
            <a:cxnSpLocks/>
            <a:stCxn id="7" idx="4"/>
            <a:endCxn id="16" idx="4"/>
          </p:cNvCxnSpPr>
          <p:nvPr/>
        </p:nvCxnSpPr>
        <p:spPr>
          <a:xfrm flipV="1">
            <a:off x="2909888" y="5090252"/>
            <a:ext cx="5060934" cy="2832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6210E-29F7-5CF8-E29C-150113137D9C}"/>
              </a:ext>
            </a:extLst>
          </p:cNvPr>
          <p:cNvCxnSpPr>
            <a:cxnSpLocks/>
            <a:stCxn id="7" idx="0"/>
            <a:endCxn id="16" idx="0"/>
          </p:cNvCxnSpPr>
          <p:nvPr/>
        </p:nvCxnSpPr>
        <p:spPr>
          <a:xfrm flipV="1">
            <a:off x="2909888" y="1556887"/>
            <a:ext cx="5060934" cy="21607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022F6FD-08FF-9E31-0F2C-723B189D7237}"/>
              </a:ext>
            </a:extLst>
          </p:cNvPr>
          <p:cNvSpPr/>
          <p:nvPr/>
        </p:nvSpPr>
        <p:spPr>
          <a:xfrm rot="21600000">
            <a:off x="6026118" y="1556887"/>
            <a:ext cx="3889407" cy="353336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8857B96-B45C-7F33-96CF-C5884131B4DC}"/>
              </a:ext>
            </a:extLst>
          </p:cNvPr>
          <p:cNvSpPr/>
          <p:nvPr/>
        </p:nvSpPr>
        <p:spPr>
          <a:xfrm>
            <a:off x="5236839" y="552224"/>
            <a:ext cx="2243233" cy="596021"/>
          </a:xfrm>
          <a:prstGeom prst="roundRect">
            <a:avLst/>
          </a:prstGeom>
          <a:solidFill>
            <a:srgbClr val="017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Linkage Bolt Pivot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5A0A9D8-4A68-EA97-6F1C-44700F5FEB6B}"/>
              </a:ext>
            </a:extLst>
          </p:cNvPr>
          <p:cNvSpPr/>
          <p:nvPr/>
        </p:nvSpPr>
        <p:spPr>
          <a:xfrm>
            <a:off x="8234932" y="5882591"/>
            <a:ext cx="2243233" cy="596021"/>
          </a:xfrm>
          <a:prstGeom prst="roundRect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Locking Pin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5966861-A3C4-A36E-D7FC-060FEAAB56B7}"/>
              </a:ext>
            </a:extLst>
          </p:cNvPr>
          <p:cNvCxnSpPr>
            <a:cxnSpLocks/>
            <a:stCxn id="72" idx="2"/>
          </p:cNvCxnSpPr>
          <p:nvPr/>
        </p:nvCxnSpPr>
        <p:spPr>
          <a:xfrm>
            <a:off x="6358456" y="1148245"/>
            <a:ext cx="328094" cy="1528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FD7F44F-DA70-CC1E-5EC2-4862343B0984}"/>
              </a:ext>
            </a:extLst>
          </p:cNvPr>
          <p:cNvCxnSpPr>
            <a:cxnSpLocks/>
            <a:stCxn id="74" idx="0"/>
          </p:cNvCxnSpPr>
          <p:nvPr/>
        </p:nvCxnSpPr>
        <p:spPr>
          <a:xfrm flipH="1" flipV="1">
            <a:off x="9039225" y="3779819"/>
            <a:ext cx="317324" cy="21027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9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72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63E52-694C-010D-4BC6-42505C7E9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>
                <a:extLst>
                  <a:ext uri="{FF2B5EF4-FFF2-40B4-BE49-F238E27FC236}">
                    <a16:creationId xmlns:a16="http://schemas.microsoft.com/office/drawing/2014/main" id="{215BC6CB-C5EA-88E7-8120-C371904C9C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7310200"/>
                  </p:ext>
                </p:extLst>
              </p:nvPr>
            </p:nvGraphicFramePr>
            <p:xfrm rot="6700469" flipH="1" flipV="1">
              <a:off x="682168" y="870518"/>
              <a:ext cx="5828082" cy="5645904"/>
            </p:xfrm>
            <a:graphic>
              <a:graphicData uri="http://schemas.microsoft.com/office/drawing/2017/model3d">
                <am3d:model3d r:embed="rId2">
                  <am3d:spPr>
                    <a:xfrm rot="6700469" flipH="1" flipV="1">
                      <a:off x="0" y="0"/>
                      <a:ext cx="5828082" cy="5645904"/>
                    </a:xfrm>
                    <a:prstGeom prst="rect">
                      <a:avLst/>
                    </a:prstGeom>
                  </am3d:spPr>
                  <am3d:camera>
                    <am3d:pos x="0" y="0" z="686404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87226" d="1000000"/>
                    <am3d:preTrans dx="2657840" dy="-8565569" dz="-281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7666247" ay="2809154" az="-259393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7976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>
                <a:extLst>
                  <a:ext uri="{FF2B5EF4-FFF2-40B4-BE49-F238E27FC236}">
                    <a16:creationId xmlns:a16="http://schemas.microsoft.com/office/drawing/2014/main" id="{215BC6CB-C5EA-88E7-8120-C371904C9C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6700469" flipH="1" flipV="1">
                <a:off x="682168" y="870518"/>
                <a:ext cx="5828082" cy="564590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BCA06-92F5-C2F7-BCBC-113A972A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F8892-EEA7-13CC-20C3-B63D76A5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0C6028-ADED-F741-6DAC-49F64A0F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7B5C7-F2FD-7E31-C985-A74216E7E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710BEA-F83E-378F-2A64-5566A801CED3}"/>
              </a:ext>
            </a:extLst>
          </p:cNvPr>
          <p:cNvSpPr/>
          <p:nvPr/>
        </p:nvSpPr>
        <p:spPr>
          <a:xfrm>
            <a:off x="7967567" y="5173765"/>
            <a:ext cx="2243233" cy="596021"/>
          </a:xfrm>
          <a:prstGeom prst="roundRect">
            <a:avLst/>
          </a:prstGeom>
          <a:solidFill>
            <a:srgbClr val="BCC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Stepper: Platform Raising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074808-B845-2E5E-49EC-E85A2A8897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808213" y="1448313"/>
            <a:ext cx="3159354" cy="18091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8B8A11-EDB1-F475-A38E-60638108314C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3924300" y="5010959"/>
            <a:ext cx="4043267" cy="460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35153A-598A-B109-5CCF-4188768C9C92}"/>
              </a:ext>
            </a:extLst>
          </p:cNvPr>
          <p:cNvSpPr/>
          <p:nvPr/>
        </p:nvSpPr>
        <p:spPr>
          <a:xfrm>
            <a:off x="7967567" y="2509956"/>
            <a:ext cx="2243233" cy="596021"/>
          </a:xfrm>
          <a:prstGeom prst="roundRect">
            <a:avLst/>
          </a:prstGeom>
          <a:solidFill>
            <a:srgbClr val="BCC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Servo: Platform Rotation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DB6CBB-E0CF-6BB7-86D8-B71346E720E2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4224434" y="2807967"/>
            <a:ext cx="3743133" cy="14333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25C997-A893-E1BA-7C4D-205FCD1343CB}"/>
              </a:ext>
            </a:extLst>
          </p:cNvPr>
          <p:cNvSpPr/>
          <p:nvPr/>
        </p:nvSpPr>
        <p:spPr>
          <a:xfrm>
            <a:off x="7967567" y="3875574"/>
            <a:ext cx="2243233" cy="596021"/>
          </a:xfrm>
          <a:prstGeom prst="roundRect">
            <a:avLst/>
          </a:prstGeom>
          <a:solidFill>
            <a:srgbClr val="7772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Weight Applying Platform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BC6194-5BE3-6CA6-9DC1-80EDC886112D}"/>
              </a:ext>
            </a:extLst>
          </p:cNvPr>
          <p:cNvSpPr/>
          <p:nvPr/>
        </p:nvSpPr>
        <p:spPr>
          <a:xfrm>
            <a:off x="7967567" y="1150302"/>
            <a:ext cx="2243233" cy="596021"/>
          </a:xfrm>
          <a:prstGeom prst="roundRect">
            <a:avLst/>
          </a:prstGeom>
          <a:solidFill>
            <a:srgbClr val="BD00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Calibration Weight Hook</a:t>
            </a:r>
          </a:p>
        </p:txBody>
      </p:sp>
    </p:spTree>
    <p:extLst>
      <p:ext uri="{BB962C8B-B14F-4D97-AF65-F5344CB8AC3E}">
        <p14:creationId xmlns:p14="http://schemas.microsoft.com/office/powerpoint/2010/main" val="1392343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8A304-279F-F9A1-9115-32069FDBA9C5}"/>
              </a:ext>
            </a:extLst>
          </p:cNvPr>
          <p:cNvSpPr/>
          <p:nvPr/>
        </p:nvSpPr>
        <p:spPr>
          <a:xfrm>
            <a:off x="5454136" y="2817997"/>
            <a:ext cx="5144397" cy="3571374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BFB666-5C6D-58DE-A5B8-DC4FB5411A8D}"/>
              </a:ext>
            </a:extLst>
          </p:cNvPr>
          <p:cNvSpPr/>
          <p:nvPr/>
        </p:nvSpPr>
        <p:spPr>
          <a:xfrm>
            <a:off x="97048" y="2817998"/>
            <a:ext cx="5077068" cy="3571373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78B50-D489-0296-0C93-4CFB15377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78467" y="5628332"/>
            <a:ext cx="2658758" cy="590931"/>
          </a:xfrm>
        </p:spPr>
        <p:txBody>
          <a:bodyPr/>
          <a:lstStyle/>
          <a:p>
            <a:r>
              <a:rPr lang="en-US"/>
              <a:t>Nicole Vaughn</a:t>
            </a:r>
          </a:p>
          <a:p>
            <a:r>
              <a:rPr lang="en-US"/>
              <a:t>Liquid Propulsion Engineer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229F28-DEDC-4B7E-7DEE-A0367214CA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94051" y="5586630"/>
            <a:ext cx="2434133" cy="590931"/>
          </a:xfrm>
        </p:spPr>
        <p:txBody>
          <a:bodyPr/>
          <a:lstStyle/>
          <a:p>
            <a:r>
              <a:rPr lang="en-US"/>
              <a:t>Alexandre Berger, Ph.D.</a:t>
            </a:r>
          </a:p>
          <a:p>
            <a:r>
              <a:rPr lang="en-US"/>
              <a:t>Assistant Professor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F4C1F0-78AD-3E84-9E74-5C03591014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64400" y="5586630"/>
            <a:ext cx="2434133" cy="498598"/>
          </a:xfrm>
        </p:spPr>
        <p:txBody>
          <a:bodyPr/>
          <a:lstStyle/>
          <a:p>
            <a:r>
              <a:rPr lang="en-US"/>
              <a:t>Shayne McConomy, Ph.D.</a:t>
            </a:r>
          </a:p>
          <a:p>
            <a:r>
              <a:rPr lang="en-US"/>
              <a:t>Professor</a:t>
            </a:r>
          </a:p>
        </p:txBody>
      </p:sp>
      <p:pic>
        <p:nvPicPr>
          <p:cNvPr id="18" name="Picture Placeholder 17" descr="A person with curly hair wearing a suit&#10;&#10;Description automatically generated">
            <a:extLst>
              <a:ext uri="{FF2B5EF4-FFF2-40B4-BE49-F238E27FC236}">
                <a16:creationId xmlns:a16="http://schemas.microsoft.com/office/drawing/2014/main" id="{3F2DE5F0-8D2F-36BA-BD28-B7BBD6B729C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6679" r="16679"/>
          <a:stretch/>
        </p:blipFill>
        <p:spPr>
          <a:xfrm>
            <a:off x="784558" y="3405359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93C837-0DC5-E47A-1EFB-13CBC1A416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6673" y="5628331"/>
            <a:ext cx="2434133" cy="590931"/>
          </a:xfrm>
        </p:spPr>
        <p:txBody>
          <a:bodyPr/>
          <a:lstStyle/>
          <a:p>
            <a:r>
              <a:rPr lang="en-US"/>
              <a:t>Ebony Bland</a:t>
            </a:r>
          </a:p>
          <a:p>
            <a:r>
              <a:rPr lang="en-US"/>
              <a:t>Aerospace Engineer</a:t>
            </a:r>
          </a:p>
        </p:txBody>
      </p:sp>
      <p:pic>
        <p:nvPicPr>
          <p:cNvPr id="26" name="Picture Placeholder 2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47921C5-3C43-F5F7-9816-60617D395EF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5017" r="5017"/>
          <a:stretch/>
        </p:blipFill>
        <p:spPr>
          <a:xfrm>
            <a:off x="8623734" y="3433378"/>
            <a:ext cx="1374005" cy="2061006"/>
          </a:xfrm>
          <a:ln>
            <a:solidFill>
              <a:schemeClr val="accent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04A341-413C-C914-B768-DF46EEC2F5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pic>
        <p:nvPicPr>
          <p:cNvPr id="22" name="Picture Placeholder 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9006848-784C-76B9-CEE2-ACEFC8EB24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5017" r="5017"/>
          <a:stretch/>
        </p:blipFill>
        <p:spPr>
          <a:xfrm>
            <a:off x="6024116" y="3433378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0E5A90A-1636-E6D0-243C-E825A95B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Sponsors &amp; Advisors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1BE19B-83DD-5BDA-4D71-A67994743583}"/>
              </a:ext>
            </a:extLst>
          </p:cNvPr>
          <p:cNvGrpSpPr/>
          <p:nvPr/>
        </p:nvGrpSpPr>
        <p:grpSpPr>
          <a:xfrm>
            <a:off x="97048" y="1691706"/>
            <a:ext cx="5270374" cy="738259"/>
            <a:chOff x="866063" y="1622319"/>
            <a:chExt cx="5270374" cy="738259"/>
          </a:xfrm>
        </p:grpSpPr>
        <p:pic>
          <p:nvPicPr>
            <p:cNvPr id="19" name="Picture 18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5C883586-7028-1534-B542-46E78621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063" y="1622319"/>
              <a:ext cx="900852" cy="73825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D896C9-436A-7F9C-AA61-0D604165C61E}"/>
                </a:ext>
              </a:extLst>
            </p:cNvPr>
            <p:cNvSpPr txBox="1"/>
            <p:nvPr/>
          </p:nvSpPr>
          <p:spPr>
            <a:xfrm>
              <a:off x="1546373" y="1760327"/>
              <a:ext cx="4590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Segoe UI Variable Display Semib" pitchFamily="2" charset="0"/>
                  <a:ea typeface="Open Sans SemiBold" pitchFamily="2" charset="0"/>
                  <a:cs typeface="Open Sans SemiBold" pitchFamily="2" charset="0"/>
                </a:rPr>
                <a:t>Marshall Space Flight Center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9B10E5-58B3-A83C-AD06-6255E0838930}"/>
              </a:ext>
            </a:extLst>
          </p:cNvPr>
          <p:cNvSpPr txBox="1"/>
          <p:nvPr/>
        </p:nvSpPr>
        <p:spPr>
          <a:xfrm>
            <a:off x="1600958" y="2882271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Sponsors: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CA302-BDF9-E71C-EDA0-EF90723F79B7}"/>
              </a:ext>
            </a:extLst>
          </p:cNvPr>
          <p:cNvSpPr txBox="1"/>
          <p:nvPr/>
        </p:nvSpPr>
        <p:spPr>
          <a:xfrm>
            <a:off x="7023823" y="2941022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Advisors:</a:t>
            </a:r>
          </a:p>
        </p:txBody>
      </p:sp>
      <p:pic>
        <p:nvPicPr>
          <p:cNvPr id="17" name="Picture Placeholder 16" descr="A person standing in front of a metal structure&#10;&#10;Description automatically generated">
            <a:extLst>
              <a:ext uri="{FF2B5EF4-FFF2-40B4-BE49-F238E27FC236}">
                <a16:creationId xmlns:a16="http://schemas.microsoft.com/office/drawing/2014/main" id="{8C041A62-0DB2-2450-4365-204A32ED5B2F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7"/>
          <a:srcRect l="24575" t="37466" r="20879"/>
          <a:stretch/>
        </p:blipFill>
        <p:spPr>
          <a:xfrm>
            <a:off x="3120844" y="3405359"/>
            <a:ext cx="1374005" cy="2061006"/>
          </a:xfrm>
          <a:ln w="1270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7FC6BA-19FC-F466-DE5B-C1B4D7B44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BB8902-C956-6CF8-6DF4-FC2D96EF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64" y="1691706"/>
            <a:ext cx="4257413" cy="7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98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CB243E-F922-1224-CC19-87B20565071C}"/>
              </a:ext>
            </a:extLst>
          </p:cNvPr>
          <p:cNvSpPr/>
          <p:nvPr/>
        </p:nvSpPr>
        <p:spPr>
          <a:xfrm>
            <a:off x="457200" y="1734252"/>
            <a:ext cx="6799006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Design Goal: Create stand with resonant frequencies around 700Hz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E8A94-51E6-A739-4661-9D91FBD2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710B5-47CF-20AD-C224-1828D8F7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88742D-C82E-6682-835D-68774D61F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Validation: Modal Analysis</a:t>
            </a:r>
          </a:p>
        </p:txBody>
      </p:sp>
      <p:pic>
        <p:nvPicPr>
          <p:cNvPr id="9" name="Picture 8" descr="A metal object with a red light&#10;&#10;Description automatically generated">
            <a:extLst>
              <a:ext uri="{FF2B5EF4-FFF2-40B4-BE49-F238E27FC236}">
                <a16:creationId xmlns:a16="http://schemas.microsoft.com/office/drawing/2014/main" id="{5E20A6B7-4800-99E7-23E5-C54D1039E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674" t="22115" r="30544" b="9678"/>
          <a:stretch/>
        </p:blipFill>
        <p:spPr>
          <a:xfrm>
            <a:off x="359396" y="3024547"/>
            <a:ext cx="2258099" cy="15178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841145-256E-512A-3573-0CA3B841AD45}"/>
              </a:ext>
            </a:extLst>
          </p:cNvPr>
          <p:cNvSpPr/>
          <p:nvPr/>
        </p:nvSpPr>
        <p:spPr>
          <a:xfrm>
            <a:off x="726445" y="4677895"/>
            <a:ext cx="1524000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Initial Design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48EDC62-9961-4632-5DC4-908520727C8D}"/>
              </a:ext>
            </a:extLst>
          </p:cNvPr>
          <p:cNvSpPr/>
          <p:nvPr/>
        </p:nvSpPr>
        <p:spPr>
          <a:xfrm>
            <a:off x="2758402" y="3740741"/>
            <a:ext cx="658762" cy="1868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0D1FF0-7C88-1493-F169-54E14F65E0B9}"/>
              </a:ext>
            </a:extLst>
          </p:cNvPr>
          <p:cNvSpPr/>
          <p:nvPr/>
        </p:nvSpPr>
        <p:spPr>
          <a:xfrm>
            <a:off x="3512063" y="3065287"/>
            <a:ext cx="2521735" cy="14531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/>
          </a:p>
          <a:p>
            <a:endParaRPr lang="en-US" b="1"/>
          </a:p>
          <a:p>
            <a:endParaRPr lang="en-US" b="1"/>
          </a:p>
          <a:p>
            <a:pPr algn="ctr"/>
            <a:r>
              <a:rPr lang="en-US" b="1">
                <a:solidFill>
                  <a:schemeClr val="tx1"/>
                </a:solidFill>
              </a:rPr>
              <a:t>Run Modal Analysis</a:t>
            </a:r>
          </a:p>
        </p:txBody>
      </p:sp>
      <p:pic>
        <p:nvPicPr>
          <p:cNvPr id="1032" name="Picture 8" descr="Solidworks logo transparent PNG - StickPNG">
            <a:extLst>
              <a:ext uri="{FF2B5EF4-FFF2-40B4-BE49-F238E27FC236}">
                <a16:creationId xmlns:a16="http://schemas.microsoft.com/office/drawing/2014/main" id="{B3063410-B249-756D-6E22-8610FBF8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22" y="3150849"/>
            <a:ext cx="1832616" cy="9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0BFDB712-D1A0-020A-027B-BEC5C582B786}"/>
              </a:ext>
            </a:extLst>
          </p:cNvPr>
          <p:cNvSpPr/>
          <p:nvPr/>
        </p:nvSpPr>
        <p:spPr>
          <a:xfrm rot="5400000">
            <a:off x="6095223" y="4250085"/>
            <a:ext cx="658762" cy="536651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52AB1D3-01CA-C11D-7FD3-B037460101CC}"/>
                  </a:ext>
                </a:extLst>
              </p:cNvPr>
              <p:cNvSpPr/>
              <p:nvPr/>
            </p:nvSpPr>
            <p:spPr>
              <a:xfrm>
                <a:off x="5059401" y="4583178"/>
                <a:ext cx="894735" cy="790627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num>
                          <m:den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1400" b="1"/>
                  <a:t>   </a:t>
                </a:r>
              </a:p>
            </p:txBody>
          </p:sp>
        </mc:Choice>
        <mc:Fallback xmlns="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52AB1D3-01CA-C11D-7FD3-B0374601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01" y="4583178"/>
                <a:ext cx="894735" cy="79062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Bent 31">
            <a:extLst>
              <a:ext uri="{FF2B5EF4-FFF2-40B4-BE49-F238E27FC236}">
                <a16:creationId xmlns:a16="http://schemas.microsoft.com/office/drawing/2014/main" id="{88A95D6D-3046-5EB8-6D55-F83711999AEF}"/>
              </a:ext>
            </a:extLst>
          </p:cNvPr>
          <p:cNvSpPr/>
          <p:nvPr/>
        </p:nvSpPr>
        <p:spPr>
          <a:xfrm rot="16200000">
            <a:off x="4405424" y="4547835"/>
            <a:ext cx="466793" cy="537480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04DE3D9D-A865-E764-78FB-F1673B5ED136}"/>
              </a:ext>
            </a:extLst>
          </p:cNvPr>
          <p:cNvSpPr/>
          <p:nvPr/>
        </p:nvSpPr>
        <p:spPr>
          <a:xfrm>
            <a:off x="5261544" y="4727746"/>
            <a:ext cx="164716" cy="466794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0256DBF-858F-F83A-E6FA-A0A0136C52A0}"/>
              </a:ext>
            </a:extLst>
          </p:cNvPr>
          <p:cNvSpPr/>
          <p:nvPr/>
        </p:nvSpPr>
        <p:spPr>
          <a:xfrm>
            <a:off x="6185639" y="3371784"/>
            <a:ext cx="1179430" cy="63659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Once </a:t>
            </a:r>
          </a:p>
          <a:p>
            <a:r>
              <a:rPr lang="en-US" sz="1400" b="1" i="1"/>
              <a:t>f </a:t>
            </a:r>
            <a:r>
              <a:rPr lang="en-US" sz="1400" b="1" i="0">
                <a:solidFill>
                  <a:schemeClr val="bg1"/>
                </a:solidFill>
                <a:effectLst/>
              </a:rPr>
              <a:t>≈ 700 Hz</a:t>
            </a:r>
            <a:r>
              <a:rPr lang="en-US" sz="1400" b="1"/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7174FC-4179-20DF-03EE-E389DB54BE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t="21323" r="30808" b="4862"/>
          <a:stretch/>
        </p:blipFill>
        <p:spPr>
          <a:xfrm>
            <a:off x="8259637" y="3006438"/>
            <a:ext cx="2347921" cy="1655417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3E52EBF-F8B5-EBE7-09B6-1AFBCC0AEF7F}"/>
              </a:ext>
            </a:extLst>
          </p:cNvPr>
          <p:cNvSpPr/>
          <p:nvPr/>
        </p:nvSpPr>
        <p:spPr>
          <a:xfrm>
            <a:off x="8502110" y="2377611"/>
            <a:ext cx="1862974" cy="47656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Final Results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2F4DFD-3201-5EC3-69E8-E3A32D3F4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955" y="4727746"/>
            <a:ext cx="1653284" cy="1943555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934F3F44-D064-D838-5FC7-16170AB2DBC1}"/>
              </a:ext>
            </a:extLst>
          </p:cNvPr>
          <p:cNvSpPr/>
          <p:nvPr/>
        </p:nvSpPr>
        <p:spPr>
          <a:xfrm>
            <a:off x="7572684" y="3690079"/>
            <a:ext cx="658762" cy="1868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B968FE-4EA1-DCBE-6FD9-0A609DBDD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Ryan Kaczmarczyk</a:t>
            </a:r>
          </a:p>
        </p:txBody>
      </p:sp>
    </p:spTree>
    <p:extLst>
      <p:ext uri="{BB962C8B-B14F-4D97-AF65-F5344CB8AC3E}">
        <p14:creationId xmlns:p14="http://schemas.microsoft.com/office/powerpoint/2010/main" val="621535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  <p:bldP spid="32" grpId="0" animBg="1"/>
      <p:bldP spid="33" grpId="0" animBg="1"/>
      <p:bldP spid="37" grpId="0" animBg="1"/>
      <p:bldP spid="39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0775F-D9E1-1576-C806-9CBAE8C29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1057" descr="A drawing of a structure&#10;&#10;Description automatically generated">
            <a:extLst>
              <a:ext uri="{FF2B5EF4-FFF2-40B4-BE49-F238E27FC236}">
                <a16:creationId xmlns:a16="http://schemas.microsoft.com/office/drawing/2014/main" id="{91E6B13F-1320-9840-A83F-B426AA2B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272" y="2223439"/>
            <a:ext cx="2665623" cy="36169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5A6BB2-B955-E07F-0F27-321A0039663F}"/>
              </a:ext>
            </a:extLst>
          </p:cNvPr>
          <p:cNvSpPr/>
          <p:nvPr/>
        </p:nvSpPr>
        <p:spPr>
          <a:xfrm>
            <a:off x="456356" y="1518729"/>
            <a:ext cx="7556091" cy="56649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Design Goal: Model heat transfer from thruster to validate sensor 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94A3-C313-56B8-0B82-6296A2A7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857E19-BB34-7A54-211B-8E4FDCC7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Design Validation: Thermal Analysis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706A9-EC12-7D42-887B-8ABC930EA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Ryan Kaczmarczyk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4B7CF9-8426-B2DE-6364-4A6B9ED0CDCB}"/>
              </a:ext>
            </a:extLst>
          </p:cNvPr>
          <p:cNvSpPr/>
          <p:nvPr/>
        </p:nvSpPr>
        <p:spPr>
          <a:xfrm>
            <a:off x="407739" y="3482152"/>
            <a:ext cx="446314" cy="1427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DC281D-38F2-5F11-4761-CDC3D45116A0}"/>
              </a:ext>
            </a:extLst>
          </p:cNvPr>
          <p:cNvSpPr/>
          <p:nvPr/>
        </p:nvSpPr>
        <p:spPr>
          <a:xfrm rot="1889356">
            <a:off x="585333" y="5502285"/>
            <a:ext cx="124991" cy="594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C9F6A1D-DF9F-C09C-956B-458BFCC3B960}"/>
              </a:ext>
            </a:extLst>
          </p:cNvPr>
          <p:cNvSpPr/>
          <p:nvPr/>
        </p:nvSpPr>
        <p:spPr>
          <a:xfrm rot="19994436">
            <a:off x="593057" y="5944075"/>
            <a:ext cx="141876" cy="6898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60922CB8-52AF-7ABF-CBCC-9F3ECEACDADA}"/>
              </a:ext>
            </a:extLst>
          </p:cNvPr>
          <p:cNvSpPr/>
          <p:nvPr/>
        </p:nvSpPr>
        <p:spPr>
          <a:xfrm>
            <a:off x="438896" y="3981805"/>
            <a:ext cx="273021" cy="1632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AC022E21-A995-98FB-55B0-A4B293322F26}"/>
              </a:ext>
            </a:extLst>
          </p:cNvPr>
          <p:cNvSpPr/>
          <p:nvPr/>
        </p:nvSpPr>
        <p:spPr>
          <a:xfrm rot="5400000">
            <a:off x="-282959" y="4477650"/>
            <a:ext cx="2131888" cy="142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DC39CEDE-8F40-C3E5-D7E7-388C98282B4D}"/>
              </a:ext>
            </a:extLst>
          </p:cNvPr>
          <p:cNvSpPr/>
          <p:nvPr/>
        </p:nvSpPr>
        <p:spPr>
          <a:xfrm>
            <a:off x="407739" y="3136748"/>
            <a:ext cx="671435" cy="3454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07F9CC12-8B5B-BA81-3FBF-3DB0723AD832}"/>
              </a:ext>
            </a:extLst>
          </p:cNvPr>
          <p:cNvSpPr/>
          <p:nvPr/>
        </p:nvSpPr>
        <p:spPr>
          <a:xfrm rot="1493179">
            <a:off x="1053291" y="2492717"/>
            <a:ext cx="171450" cy="7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16B19809-4938-008A-252B-3DA11A942531}"/>
              </a:ext>
            </a:extLst>
          </p:cNvPr>
          <p:cNvSpPr/>
          <p:nvPr/>
        </p:nvSpPr>
        <p:spPr>
          <a:xfrm>
            <a:off x="407739" y="2227168"/>
            <a:ext cx="1290560" cy="5751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2732D566-EA15-7CAC-0B75-24463BB903CF}"/>
              </a:ext>
            </a:extLst>
          </p:cNvPr>
          <p:cNvCxnSpPr/>
          <p:nvPr/>
        </p:nvCxnSpPr>
        <p:spPr>
          <a:xfrm>
            <a:off x="438896" y="3981805"/>
            <a:ext cx="0" cy="1632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A3B30A8F-D736-E8B8-5FAB-1C96DB1EA359}"/>
              </a:ext>
            </a:extLst>
          </p:cNvPr>
          <p:cNvCxnSpPr>
            <a:cxnSpLocks/>
          </p:cNvCxnSpPr>
          <p:nvPr/>
        </p:nvCxnSpPr>
        <p:spPr>
          <a:xfrm flipH="1">
            <a:off x="410569" y="3155798"/>
            <a:ext cx="342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0B591832-D60E-420B-B717-77F14C8B61AE}"/>
              </a:ext>
            </a:extLst>
          </p:cNvPr>
          <p:cNvSpPr/>
          <p:nvPr/>
        </p:nvSpPr>
        <p:spPr>
          <a:xfrm>
            <a:off x="1894851" y="2304995"/>
            <a:ext cx="3231537" cy="8938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BF8CB268-278F-2AFE-51C6-DE13B1E461A0}"/>
              </a:ext>
            </a:extLst>
          </p:cNvPr>
          <p:cNvSpPr txBox="1"/>
          <p:nvPr/>
        </p:nvSpPr>
        <p:spPr>
          <a:xfrm>
            <a:off x="1949391" y="2337253"/>
            <a:ext cx="32315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b="1">
                <a:solidFill>
                  <a:schemeClr val="bg1"/>
                </a:solidFill>
              </a:rPr>
              <a:t>Dual Heat Sources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500" b="1">
                <a:solidFill>
                  <a:schemeClr val="bg1"/>
                </a:solidFill>
              </a:rPr>
              <a:t>Thruster and Solenoid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b="1">
                <a:solidFill>
                  <a:schemeClr val="bg1"/>
                </a:solidFill>
              </a:rPr>
              <a:t>30 Second Steady Thruster Fire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3AC74799-EE81-FD0F-EB65-F85B6230D707}"/>
              </a:ext>
            </a:extLst>
          </p:cNvPr>
          <p:cNvCxnSpPr>
            <a:cxnSpLocks/>
          </p:cNvCxnSpPr>
          <p:nvPr/>
        </p:nvCxnSpPr>
        <p:spPr>
          <a:xfrm>
            <a:off x="3987120" y="2495728"/>
            <a:ext cx="22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B93D86CE-F270-BE1E-EDEE-8C239BD72E0C}"/>
              </a:ext>
            </a:extLst>
          </p:cNvPr>
          <p:cNvSpPr/>
          <p:nvPr/>
        </p:nvSpPr>
        <p:spPr>
          <a:xfrm>
            <a:off x="1877013" y="3420832"/>
            <a:ext cx="2183483" cy="140274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F4D04DF1-0780-49A8-BF62-A775FC7DB949}"/>
              </a:ext>
            </a:extLst>
          </p:cNvPr>
          <p:cNvSpPr txBox="1"/>
          <p:nvPr/>
        </p:nvSpPr>
        <p:spPr>
          <a:xfrm>
            <a:off x="1955816" y="3418604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</a:rPr>
              <a:t>Key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0B10F114-178F-905A-CD2E-C60D37AC0852}"/>
              </a:ext>
            </a:extLst>
          </p:cNvPr>
          <p:cNvSpPr/>
          <p:nvPr/>
        </p:nvSpPr>
        <p:spPr>
          <a:xfrm>
            <a:off x="2028047" y="4284796"/>
            <a:ext cx="142136" cy="1428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D8AA76F5-54CC-E607-179D-77C19BEB642F}"/>
              </a:ext>
            </a:extLst>
          </p:cNvPr>
          <p:cNvSpPr/>
          <p:nvPr/>
        </p:nvSpPr>
        <p:spPr>
          <a:xfrm>
            <a:off x="2028047" y="3795329"/>
            <a:ext cx="142136" cy="142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BB33F373-B61D-A9B5-247C-0A1BD1F41864}"/>
              </a:ext>
            </a:extLst>
          </p:cNvPr>
          <p:cNvSpPr/>
          <p:nvPr/>
        </p:nvSpPr>
        <p:spPr>
          <a:xfrm>
            <a:off x="2028047" y="4040062"/>
            <a:ext cx="142136" cy="142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69C6945B-40D8-1404-5CE3-1471C5A3BAD9}"/>
              </a:ext>
            </a:extLst>
          </p:cNvPr>
          <p:cNvSpPr/>
          <p:nvPr/>
        </p:nvSpPr>
        <p:spPr>
          <a:xfrm>
            <a:off x="2028047" y="4542475"/>
            <a:ext cx="142136" cy="142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716C297A-6449-631E-C7BC-45BE9E0C32D4}"/>
              </a:ext>
            </a:extLst>
          </p:cNvPr>
          <p:cNvSpPr txBox="1"/>
          <p:nvPr/>
        </p:nvSpPr>
        <p:spPr>
          <a:xfrm>
            <a:off x="2118165" y="3712877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Tungsten Core</a:t>
            </a: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1CF3D75F-C11A-5515-58C9-ED10EFCFBA1F}"/>
              </a:ext>
            </a:extLst>
          </p:cNvPr>
          <p:cNvSpPr txBox="1"/>
          <p:nvPr/>
        </p:nvSpPr>
        <p:spPr>
          <a:xfrm>
            <a:off x="2118165" y="395761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Rhenium Body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56A5E02E-6E6B-CD93-828D-707768446405}"/>
              </a:ext>
            </a:extLst>
          </p:cNvPr>
          <p:cNvSpPr txBox="1"/>
          <p:nvPr/>
        </p:nvSpPr>
        <p:spPr>
          <a:xfrm>
            <a:off x="2118165" y="4197190"/>
            <a:ext cx="1838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Titanium Mount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C5CD71F7-C40D-7CC1-E7D5-CC01CB729625}"/>
              </a:ext>
            </a:extLst>
          </p:cNvPr>
          <p:cNvSpPr txBox="1"/>
          <p:nvPr/>
        </p:nvSpPr>
        <p:spPr>
          <a:xfrm>
            <a:off x="2131683" y="444524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- 304 S.S. Block</a:t>
            </a:r>
          </a:p>
        </p:txBody>
      </p:sp>
      <p:sp>
        <p:nvSpPr>
          <p:cNvPr id="1062" name="Arrow: Right 1061">
            <a:extLst>
              <a:ext uri="{FF2B5EF4-FFF2-40B4-BE49-F238E27FC236}">
                <a16:creationId xmlns:a16="http://schemas.microsoft.com/office/drawing/2014/main" id="{FACDE434-6A53-0A9A-07BF-319CF3194094}"/>
              </a:ext>
            </a:extLst>
          </p:cNvPr>
          <p:cNvSpPr/>
          <p:nvPr/>
        </p:nvSpPr>
        <p:spPr>
          <a:xfrm>
            <a:off x="4949778" y="3604128"/>
            <a:ext cx="1062850" cy="3525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: Rounded Corners 1062">
            <a:extLst>
              <a:ext uri="{FF2B5EF4-FFF2-40B4-BE49-F238E27FC236}">
                <a16:creationId xmlns:a16="http://schemas.microsoft.com/office/drawing/2014/main" id="{CB6076ED-0468-B961-DBC0-E957217333A9}"/>
              </a:ext>
            </a:extLst>
          </p:cNvPr>
          <p:cNvSpPr/>
          <p:nvPr/>
        </p:nvSpPr>
        <p:spPr>
          <a:xfrm>
            <a:off x="4222833" y="4079099"/>
            <a:ext cx="2556955" cy="5608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Results after 30 seconds</a:t>
            </a:r>
          </a:p>
        </p:txBody>
      </p:sp>
      <p:pic>
        <p:nvPicPr>
          <p:cNvPr id="1064" name="Picture 1063">
            <a:extLst>
              <a:ext uri="{FF2B5EF4-FFF2-40B4-BE49-F238E27FC236}">
                <a16:creationId xmlns:a16="http://schemas.microsoft.com/office/drawing/2014/main" id="{9127957C-BB0F-EB98-5859-3E877F5E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68232" y="2129743"/>
            <a:ext cx="916075" cy="3616922"/>
          </a:xfrm>
          <a:prstGeom prst="rect">
            <a:avLst/>
          </a:prstGeom>
          <a:effectLst>
            <a:softEdge rad="0"/>
          </a:effectLst>
        </p:spPr>
      </p:pic>
      <p:sp>
        <p:nvSpPr>
          <p:cNvPr id="1065" name="Rectangle: Rounded Corners 1064">
            <a:extLst>
              <a:ext uri="{FF2B5EF4-FFF2-40B4-BE49-F238E27FC236}">
                <a16:creationId xmlns:a16="http://schemas.microsoft.com/office/drawing/2014/main" id="{E77186CD-8797-7996-021D-AC08DA1BFAFF}"/>
              </a:ext>
            </a:extLst>
          </p:cNvPr>
          <p:cNvSpPr/>
          <p:nvPr/>
        </p:nvSpPr>
        <p:spPr>
          <a:xfrm>
            <a:off x="8697236" y="5972445"/>
            <a:ext cx="1858065" cy="56087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/>
              <a:t>Maximum Contact Temp of 20</a:t>
            </a:r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5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5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" grpId="0" animBg="1"/>
      <p:bldP spid="1063" grpId="0" animBg="1"/>
      <p:bldP spid="10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7A1A8-C59D-ACE5-15D5-D7A474EAC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68C83F5-918B-E37F-BE83-F0F6E63DC618}"/>
              </a:ext>
            </a:extLst>
          </p:cNvPr>
          <p:cNvCxnSpPr/>
          <p:nvPr/>
        </p:nvCxnSpPr>
        <p:spPr>
          <a:xfrm flipV="1">
            <a:off x="1300163" y="3615897"/>
            <a:ext cx="1879600" cy="864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6AF82-1D7C-D23E-644D-B391C75F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08696C-680F-F537-2163-3750117A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– User Interface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825738-FA44-86A2-995B-D28AA4C9B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Ryan Kaczmarczyk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22EC0C-3BF9-709A-6C61-91A1045D73D4}"/>
              </a:ext>
            </a:extLst>
          </p:cNvPr>
          <p:cNvSpPr/>
          <p:nvPr/>
        </p:nvSpPr>
        <p:spPr>
          <a:xfrm>
            <a:off x="165272" y="4443654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Vacuum Chamber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08EC3B-A4DD-6CE0-B2BF-552DA270F2C8}"/>
              </a:ext>
            </a:extLst>
          </p:cNvPr>
          <p:cNvGrpSpPr/>
          <p:nvPr/>
        </p:nvGrpSpPr>
        <p:grpSpPr>
          <a:xfrm>
            <a:off x="5534024" y="1619250"/>
            <a:ext cx="1123951" cy="4419600"/>
            <a:chOff x="2962274" y="1320800"/>
            <a:chExt cx="1123951" cy="4419600"/>
          </a:xfrm>
        </p:grpSpPr>
        <p:sp>
          <p:nvSpPr>
            <p:cNvPr id="13" name="Equals 12">
              <a:extLst>
                <a:ext uri="{FF2B5EF4-FFF2-40B4-BE49-F238E27FC236}">
                  <a16:creationId xmlns:a16="http://schemas.microsoft.com/office/drawing/2014/main" id="{07E7025C-53DD-5E3C-3D03-3532C9C161DB}"/>
                </a:ext>
              </a:extLst>
            </p:cNvPr>
            <p:cNvSpPr/>
            <p:nvPr/>
          </p:nvSpPr>
          <p:spPr>
            <a:xfrm rot="16200000">
              <a:off x="1314450" y="2968625"/>
              <a:ext cx="4419600" cy="1123950"/>
            </a:xfrm>
            <a:prstGeom prst="mathEqual">
              <a:avLst>
                <a:gd name="adj1" fmla="val 15610"/>
                <a:gd name="adj2" fmla="val 68257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F5DE28-0768-F32B-BE5C-C29F9858AC22}"/>
                </a:ext>
              </a:extLst>
            </p:cNvPr>
            <p:cNvSpPr/>
            <p:nvPr/>
          </p:nvSpPr>
          <p:spPr>
            <a:xfrm>
              <a:off x="2962274" y="2082800"/>
              <a:ext cx="1123951" cy="15049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3ABF99-3610-AF67-1A49-20BF39D09622}"/>
                </a:ext>
              </a:extLst>
            </p:cNvPr>
            <p:cNvSpPr/>
            <p:nvPr/>
          </p:nvSpPr>
          <p:spPr>
            <a:xfrm>
              <a:off x="3048000" y="2527300"/>
              <a:ext cx="939800" cy="1079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46DFE95E-89AE-065D-95CA-52FAEF50D8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10101" y="2890105"/>
            <a:ext cx="1181390" cy="83734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A329DD-B631-5847-69D4-B052812E5552}"/>
              </a:ext>
            </a:extLst>
          </p:cNvPr>
          <p:cNvGrpSpPr/>
          <p:nvPr/>
        </p:nvGrpSpPr>
        <p:grpSpPr>
          <a:xfrm>
            <a:off x="3308350" y="2825750"/>
            <a:ext cx="1803400" cy="2590801"/>
            <a:chOff x="736600" y="2527300"/>
            <a:chExt cx="1803400" cy="2590801"/>
          </a:xfrm>
        </p:grpSpPr>
        <p:sp>
          <p:nvSpPr>
            <p:cNvPr id="10" name="Rectangle: Top Corners One Rounded and One Snipped 9">
              <a:extLst>
                <a:ext uri="{FF2B5EF4-FFF2-40B4-BE49-F238E27FC236}">
                  <a16:creationId xmlns:a16="http://schemas.microsoft.com/office/drawing/2014/main" id="{D729BC6A-5377-4BED-7A6C-DD72B2593105}"/>
                </a:ext>
              </a:extLst>
            </p:cNvPr>
            <p:cNvSpPr/>
            <p:nvPr/>
          </p:nvSpPr>
          <p:spPr>
            <a:xfrm>
              <a:off x="901700" y="4081791"/>
              <a:ext cx="165100" cy="1036310"/>
            </a:xfrm>
            <a:prstGeom prst="snip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A8B423D-D001-A57A-5C29-E3CA2C731F7C}"/>
                </a:ext>
              </a:extLst>
            </p:cNvPr>
            <p:cNvSpPr/>
            <p:nvPr/>
          </p:nvSpPr>
          <p:spPr>
            <a:xfrm>
              <a:off x="736600" y="2527300"/>
              <a:ext cx="1803400" cy="18034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5FB077-D8EF-348E-6A55-26C652D576C0}"/>
                </a:ext>
              </a:extLst>
            </p:cNvPr>
            <p:cNvSpPr/>
            <p:nvPr/>
          </p:nvSpPr>
          <p:spPr>
            <a:xfrm>
              <a:off x="901700" y="2692400"/>
              <a:ext cx="1473200" cy="1473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4E7200-4B92-1DDB-08C6-1F41B7AFF839}"/>
                </a:ext>
              </a:extLst>
            </p:cNvPr>
            <p:cNvSpPr/>
            <p:nvPr/>
          </p:nvSpPr>
          <p:spPr>
            <a:xfrm>
              <a:off x="1323975" y="3114675"/>
              <a:ext cx="628650" cy="6286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44DD7C-02F3-FE62-C4D3-F0E09C367DE6}"/>
                </a:ext>
              </a:extLst>
            </p:cNvPr>
            <p:cNvSpPr/>
            <p:nvPr/>
          </p:nvSpPr>
          <p:spPr>
            <a:xfrm>
              <a:off x="1360487" y="3151187"/>
              <a:ext cx="555625" cy="5556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One Rounded and One Snipped 10">
              <a:extLst>
                <a:ext uri="{FF2B5EF4-FFF2-40B4-BE49-F238E27FC236}">
                  <a16:creationId xmlns:a16="http://schemas.microsoft.com/office/drawing/2014/main" id="{132FEDB1-9983-703F-AE04-247009C67C60}"/>
                </a:ext>
              </a:extLst>
            </p:cNvPr>
            <p:cNvSpPr/>
            <p:nvPr/>
          </p:nvSpPr>
          <p:spPr>
            <a:xfrm flipH="1">
              <a:off x="2209800" y="4081791"/>
              <a:ext cx="165100" cy="1036310"/>
            </a:xfrm>
            <a:prstGeom prst="snip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948A5F-BA2A-0F44-8C14-5157CE19025F}"/>
                </a:ext>
              </a:extLst>
            </p:cNvPr>
            <p:cNvSpPr/>
            <p:nvPr/>
          </p:nvSpPr>
          <p:spPr>
            <a:xfrm>
              <a:off x="984250" y="4502150"/>
              <a:ext cx="1333500" cy="1397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60AA8A-31B3-24B5-BD55-CF91A8FD91BE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6378865" y="2499881"/>
            <a:ext cx="1667946" cy="283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93BFF8F-3AFE-65D2-C61D-76433C4EA7DC}"/>
              </a:ext>
            </a:extLst>
          </p:cNvPr>
          <p:cNvSpPr/>
          <p:nvPr/>
        </p:nvSpPr>
        <p:spPr>
          <a:xfrm>
            <a:off x="8046811" y="2216633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Control Unit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7FD908-CF80-F629-FA1A-08D253C2CAE6}"/>
              </a:ext>
            </a:extLst>
          </p:cNvPr>
          <p:cNvGrpSpPr/>
          <p:nvPr/>
        </p:nvGrpSpPr>
        <p:grpSpPr>
          <a:xfrm>
            <a:off x="5755830" y="2627257"/>
            <a:ext cx="623035" cy="459424"/>
            <a:chOff x="4648198" y="1710861"/>
            <a:chExt cx="3917950" cy="288908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D35ECCE-453A-6808-B6EC-15DA7F16F0C0}"/>
                </a:ext>
              </a:extLst>
            </p:cNvPr>
            <p:cNvSpPr/>
            <p:nvPr/>
          </p:nvSpPr>
          <p:spPr>
            <a:xfrm>
              <a:off x="4743448" y="1710861"/>
              <a:ext cx="3822700" cy="2824577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0E9F8-009F-16FD-2F72-95CBC4110B0C}"/>
                </a:ext>
              </a:extLst>
            </p:cNvPr>
            <p:cNvSpPr/>
            <p:nvPr/>
          </p:nvSpPr>
          <p:spPr>
            <a:xfrm>
              <a:off x="4648198" y="1775369"/>
              <a:ext cx="3822700" cy="282457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6A6BCB-C1AB-FD22-51BE-776F91EBE6BE}"/>
                </a:ext>
              </a:extLst>
            </p:cNvPr>
            <p:cNvSpPr/>
            <p:nvPr/>
          </p:nvSpPr>
          <p:spPr>
            <a:xfrm>
              <a:off x="5140908" y="2195759"/>
              <a:ext cx="2839872" cy="9933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32C997-4E42-2E32-A1D5-291D59922AD1}"/>
                </a:ext>
              </a:extLst>
            </p:cNvPr>
            <p:cNvSpPr/>
            <p:nvPr/>
          </p:nvSpPr>
          <p:spPr>
            <a:xfrm>
              <a:off x="5172658" y="2226716"/>
              <a:ext cx="2773780" cy="9286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FA09DF-0D22-57C9-2D05-9E2117523B28}"/>
                </a:ext>
              </a:extLst>
            </p:cNvPr>
            <p:cNvGrpSpPr/>
            <p:nvPr/>
          </p:nvGrpSpPr>
          <p:grpSpPr>
            <a:xfrm>
              <a:off x="7144070" y="3294130"/>
              <a:ext cx="466084" cy="472938"/>
              <a:chOff x="7480354" y="3371821"/>
              <a:chExt cx="466084" cy="47293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3D2166E-084E-1095-B5CC-9D1C6C411108}"/>
                  </a:ext>
                </a:extLst>
              </p:cNvPr>
              <p:cNvSpPr/>
              <p:nvPr/>
            </p:nvSpPr>
            <p:spPr>
              <a:xfrm>
                <a:off x="7505754" y="3371821"/>
                <a:ext cx="440684" cy="440684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CFC820E-D610-9EF0-ACBC-B11CCAEF7F30}"/>
                  </a:ext>
                </a:extLst>
              </p:cNvPr>
              <p:cNvSpPr/>
              <p:nvPr/>
            </p:nvSpPr>
            <p:spPr>
              <a:xfrm>
                <a:off x="7480354" y="3404075"/>
                <a:ext cx="440684" cy="44068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13A231-B848-BC80-8782-CEBE30196969}"/>
                </a:ext>
              </a:extLst>
            </p:cNvPr>
            <p:cNvGrpSpPr/>
            <p:nvPr/>
          </p:nvGrpSpPr>
          <p:grpSpPr>
            <a:xfrm>
              <a:off x="5432745" y="3310257"/>
              <a:ext cx="466084" cy="472938"/>
              <a:chOff x="7480354" y="3371821"/>
              <a:chExt cx="466084" cy="47293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F5886B3-BDE3-75EC-C793-7BE8C6D1F3F3}"/>
                  </a:ext>
                </a:extLst>
              </p:cNvPr>
              <p:cNvSpPr/>
              <p:nvPr/>
            </p:nvSpPr>
            <p:spPr>
              <a:xfrm>
                <a:off x="7505754" y="3371821"/>
                <a:ext cx="440684" cy="440684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DD96BAE-DC9E-8CEC-A281-9DD3749C4057}"/>
                  </a:ext>
                </a:extLst>
              </p:cNvPr>
              <p:cNvSpPr/>
              <p:nvPr/>
            </p:nvSpPr>
            <p:spPr>
              <a:xfrm>
                <a:off x="7480354" y="3404075"/>
                <a:ext cx="440684" cy="44068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166513A-D820-75ED-4789-E5DC41132D02}"/>
                </a:ext>
              </a:extLst>
            </p:cNvPr>
            <p:cNvGrpSpPr/>
            <p:nvPr/>
          </p:nvGrpSpPr>
          <p:grpSpPr>
            <a:xfrm>
              <a:off x="7610154" y="3891815"/>
              <a:ext cx="466084" cy="466949"/>
              <a:chOff x="7279007" y="3991425"/>
              <a:chExt cx="466084" cy="46694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E568C6A-F2E8-0DFA-2F8C-A97B65E65054}"/>
                  </a:ext>
                </a:extLst>
              </p:cNvPr>
              <p:cNvSpPr/>
              <p:nvPr/>
            </p:nvSpPr>
            <p:spPr>
              <a:xfrm>
                <a:off x="7304407" y="3991425"/>
                <a:ext cx="440684" cy="440684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2C672B-33B0-0FBE-A0C4-88E91383737E}"/>
                  </a:ext>
                </a:extLst>
              </p:cNvPr>
              <p:cNvSpPr/>
              <p:nvPr/>
            </p:nvSpPr>
            <p:spPr>
              <a:xfrm>
                <a:off x="7279007" y="4017690"/>
                <a:ext cx="440684" cy="440684"/>
              </a:xfrm>
              <a:prstGeom prst="ellipse">
                <a:avLst/>
              </a:pr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E98B5-7736-64D0-BD99-DE8B0D8B9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EEC3F-FD8B-4E0F-0350-38962796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51E4E1-0840-C242-CC58-22E6F29C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– User Interface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116F93-D13E-1246-6208-888ABD287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Ryan Kaczmarczyk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38CA04C-B9E4-601F-65A8-CF60CE128E88}"/>
              </a:ext>
            </a:extLst>
          </p:cNvPr>
          <p:cNvSpPr/>
          <p:nvPr/>
        </p:nvSpPr>
        <p:spPr>
          <a:xfrm>
            <a:off x="7075261" y="1670421"/>
            <a:ext cx="2329543" cy="56649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Control Unit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A13BF6-BD3D-509C-E88A-6EBC7638C57C}"/>
              </a:ext>
            </a:extLst>
          </p:cNvPr>
          <p:cNvGrpSpPr/>
          <p:nvPr/>
        </p:nvGrpSpPr>
        <p:grpSpPr>
          <a:xfrm>
            <a:off x="647700" y="1874676"/>
            <a:ext cx="4797715" cy="3537820"/>
            <a:chOff x="647700" y="1874676"/>
            <a:chExt cx="4797715" cy="35378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54F0CC5-8E23-1DF5-FA44-C833A03D4844}"/>
                </a:ext>
              </a:extLst>
            </p:cNvPr>
            <p:cNvGrpSpPr/>
            <p:nvPr/>
          </p:nvGrpSpPr>
          <p:grpSpPr>
            <a:xfrm>
              <a:off x="647700" y="1874676"/>
              <a:ext cx="4797715" cy="3537820"/>
              <a:chOff x="4648198" y="1710861"/>
              <a:chExt cx="3917950" cy="288908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A5F911-4631-4F84-F94D-C9BA8C0ED9B7}"/>
                  </a:ext>
                </a:extLst>
              </p:cNvPr>
              <p:cNvSpPr/>
              <p:nvPr/>
            </p:nvSpPr>
            <p:spPr>
              <a:xfrm>
                <a:off x="4743448" y="1710861"/>
                <a:ext cx="3822700" cy="2824577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18488BA-C3EB-8B5A-4BBB-563C1D6E7B7E}"/>
                  </a:ext>
                </a:extLst>
              </p:cNvPr>
              <p:cNvSpPr/>
              <p:nvPr/>
            </p:nvSpPr>
            <p:spPr>
              <a:xfrm>
                <a:off x="4648198" y="1775369"/>
                <a:ext cx="3822700" cy="2824577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5B118E-B139-F555-6A55-DFD2B457A812}"/>
                  </a:ext>
                </a:extLst>
              </p:cNvPr>
              <p:cNvSpPr/>
              <p:nvPr/>
            </p:nvSpPr>
            <p:spPr>
              <a:xfrm>
                <a:off x="5140908" y="2195759"/>
                <a:ext cx="2839872" cy="993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324A77-0C18-27E4-C0B6-1C0228A37CF5}"/>
                  </a:ext>
                </a:extLst>
              </p:cNvPr>
              <p:cNvSpPr/>
              <p:nvPr/>
            </p:nvSpPr>
            <p:spPr>
              <a:xfrm>
                <a:off x="5172658" y="2226716"/>
                <a:ext cx="2773780" cy="92868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0B72B2A-33F4-D6D6-C931-63392B6345E4}"/>
                  </a:ext>
                </a:extLst>
              </p:cNvPr>
              <p:cNvGrpSpPr/>
              <p:nvPr/>
            </p:nvGrpSpPr>
            <p:grpSpPr>
              <a:xfrm>
                <a:off x="7144070" y="3294130"/>
                <a:ext cx="466084" cy="472938"/>
                <a:chOff x="7480354" y="3371821"/>
                <a:chExt cx="466084" cy="472938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07076F1-9C90-2011-DD74-A84D10277D83}"/>
                    </a:ext>
                  </a:extLst>
                </p:cNvPr>
                <p:cNvSpPr/>
                <p:nvPr/>
              </p:nvSpPr>
              <p:spPr>
                <a:xfrm>
                  <a:off x="7505754" y="3371821"/>
                  <a:ext cx="440684" cy="440684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94B69EC8-E957-43E6-E949-0383E51D10ED}"/>
                    </a:ext>
                  </a:extLst>
                </p:cNvPr>
                <p:cNvSpPr/>
                <p:nvPr/>
              </p:nvSpPr>
              <p:spPr>
                <a:xfrm>
                  <a:off x="7480354" y="3404075"/>
                  <a:ext cx="440684" cy="44068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666A734-C9DE-B75D-6858-5199A5B1E4BA}"/>
                  </a:ext>
                </a:extLst>
              </p:cNvPr>
              <p:cNvGrpSpPr/>
              <p:nvPr/>
            </p:nvGrpSpPr>
            <p:grpSpPr>
              <a:xfrm>
                <a:off x="5432745" y="3310257"/>
                <a:ext cx="466084" cy="472938"/>
                <a:chOff x="7480354" y="3371821"/>
                <a:chExt cx="466084" cy="472938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8CC0EAB-E563-969F-F4C7-DA7F1263D93C}"/>
                    </a:ext>
                  </a:extLst>
                </p:cNvPr>
                <p:cNvSpPr/>
                <p:nvPr/>
              </p:nvSpPr>
              <p:spPr>
                <a:xfrm>
                  <a:off x="7505754" y="3371821"/>
                  <a:ext cx="440684" cy="440684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FD5B129-C2E0-938C-2E26-2D1845C2EE28}"/>
                    </a:ext>
                  </a:extLst>
                </p:cNvPr>
                <p:cNvSpPr/>
                <p:nvPr/>
              </p:nvSpPr>
              <p:spPr>
                <a:xfrm>
                  <a:off x="7480354" y="3404075"/>
                  <a:ext cx="440684" cy="44068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B0DFC9E-17EE-34EF-5C4F-6187DEE81F61}"/>
                  </a:ext>
                </a:extLst>
              </p:cNvPr>
              <p:cNvGrpSpPr/>
              <p:nvPr/>
            </p:nvGrpSpPr>
            <p:grpSpPr>
              <a:xfrm>
                <a:off x="7610154" y="3891815"/>
                <a:ext cx="466084" cy="466949"/>
                <a:chOff x="7279007" y="3991425"/>
                <a:chExt cx="466084" cy="466949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6F96CCA-BB11-B50A-B8EB-E7959C9C304A}"/>
                    </a:ext>
                  </a:extLst>
                </p:cNvPr>
                <p:cNvSpPr/>
                <p:nvPr/>
              </p:nvSpPr>
              <p:spPr>
                <a:xfrm>
                  <a:off x="7304407" y="3991425"/>
                  <a:ext cx="440684" cy="440684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3440A70D-A0AA-E485-96FB-E444386546B5}"/>
                    </a:ext>
                  </a:extLst>
                </p:cNvPr>
                <p:cNvSpPr/>
                <p:nvPr/>
              </p:nvSpPr>
              <p:spPr>
                <a:xfrm>
                  <a:off x="7279007" y="4017690"/>
                  <a:ext cx="440684" cy="440684"/>
                </a:xfrm>
                <a:prstGeom prst="ellipse">
                  <a:avLst/>
                </a:prstGeom>
                <a:solidFill>
                  <a:srgbClr val="A5002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D6DB04-009F-74A8-4718-66F3EE8C7058}"/>
                </a:ext>
              </a:extLst>
            </p:cNvPr>
            <p:cNvSpPr txBox="1"/>
            <p:nvPr/>
          </p:nvSpPr>
          <p:spPr>
            <a:xfrm>
              <a:off x="1588063" y="2623857"/>
              <a:ext cx="28003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THRUST STAND V1.0</a:t>
              </a:r>
            </a:p>
            <a:p>
              <a:pPr algn="ctr"/>
              <a:endParaRPr lang="en-US" dirty="0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  <a:p>
              <a:pPr algn="ctr"/>
              <a:r>
                <a:rPr lang="en-US" sz="1400" dirty="0"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press to continue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374D20-3924-C22F-A780-FE67B6B17783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767484" y="3145752"/>
            <a:ext cx="1253644" cy="283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A38DAC-5D55-19E9-BB01-31F331380D92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03900" y="4425775"/>
            <a:ext cx="1117228" cy="343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D2AB56D-6848-462A-91B5-03551609AE93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-4513406" y="4543237"/>
            <a:ext cx="975862" cy="1345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ABC0B8-5BAF-D8B4-30B8-FF02DC17C3CE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-3537544" y="4543237"/>
            <a:ext cx="1002955" cy="1345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9C214A-15C3-7BBB-88A3-23547AFACED8}"/>
              </a:ext>
            </a:extLst>
          </p:cNvPr>
          <p:cNvSpPr/>
          <p:nvPr/>
        </p:nvSpPr>
        <p:spPr>
          <a:xfrm>
            <a:off x="6021128" y="4142527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“STOP TEST” Button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67F4546-7B73-9A4E-799B-FF57013322FF}"/>
              </a:ext>
            </a:extLst>
          </p:cNvPr>
          <p:cNvSpPr/>
          <p:nvPr/>
        </p:nvSpPr>
        <p:spPr>
          <a:xfrm>
            <a:off x="6021128" y="2862504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4X20 LCD SCREEN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2368D7-6D33-FD3A-6BB5-496CC4F56612}"/>
              </a:ext>
            </a:extLst>
          </p:cNvPr>
          <p:cNvSpPr/>
          <p:nvPr/>
        </p:nvSpPr>
        <p:spPr>
          <a:xfrm>
            <a:off x="1760311" y="5644842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Navigational Buttons</a:t>
            </a:r>
          </a:p>
        </p:txBody>
      </p:sp>
    </p:spTree>
    <p:extLst>
      <p:ext uri="{BB962C8B-B14F-4D97-AF65-F5344CB8AC3E}">
        <p14:creationId xmlns:p14="http://schemas.microsoft.com/office/powerpoint/2010/main" val="171960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14ACC-0863-5A12-0139-41F3BD8E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7CAD5F8-1542-EE5E-FEA2-219293E5A3BD}"/>
              </a:ext>
            </a:extLst>
          </p:cNvPr>
          <p:cNvSpPr/>
          <p:nvPr/>
        </p:nvSpPr>
        <p:spPr>
          <a:xfrm rot="1254457">
            <a:off x="6954191" y="3339813"/>
            <a:ext cx="508120" cy="883144"/>
          </a:xfrm>
          <a:custGeom>
            <a:avLst/>
            <a:gdLst>
              <a:gd name="connsiteX0" fmla="*/ 154286 w 508120"/>
              <a:gd name="connsiteY0" fmla="*/ 100382 h 883144"/>
              <a:gd name="connsiteX1" fmla="*/ 147692 w 508120"/>
              <a:gd name="connsiteY1" fmla="*/ 319278 h 883144"/>
              <a:gd name="connsiteX2" fmla="*/ 350454 w 508120"/>
              <a:gd name="connsiteY2" fmla="*/ 319278 h 883144"/>
              <a:gd name="connsiteX3" fmla="*/ 351979 w 508120"/>
              <a:gd name="connsiteY3" fmla="*/ 100382 h 883144"/>
              <a:gd name="connsiteX4" fmla="*/ 43127 w 508120"/>
              <a:gd name="connsiteY4" fmla="*/ 0 h 883144"/>
              <a:gd name="connsiteX5" fmla="*/ 476792 w 508120"/>
              <a:gd name="connsiteY5" fmla="*/ 0 h 883144"/>
              <a:gd name="connsiteX6" fmla="*/ 476792 w 508120"/>
              <a:gd name="connsiteY6" fmla="*/ 100382 h 883144"/>
              <a:gd name="connsiteX7" fmla="*/ 401545 w 508120"/>
              <a:gd name="connsiteY7" fmla="*/ 100382 h 883144"/>
              <a:gd name="connsiteX8" fmla="*/ 400019 w 508120"/>
              <a:gd name="connsiteY8" fmla="*/ 319278 h 883144"/>
              <a:gd name="connsiteX9" fmla="*/ 508120 w 508120"/>
              <a:gd name="connsiteY9" fmla="*/ 319277 h 883144"/>
              <a:gd name="connsiteX10" fmla="*/ 508120 w 508120"/>
              <a:gd name="connsiteY10" fmla="*/ 459302 h 883144"/>
              <a:gd name="connsiteX11" fmla="*/ 356898 w 508120"/>
              <a:gd name="connsiteY11" fmla="*/ 459303 h 883144"/>
              <a:gd name="connsiteX12" fmla="*/ 341261 w 508120"/>
              <a:gd name="connsiteY12" fmla="*/ 514629 h 883144"/>
              <a:gd name="connsiteX13" fmla="*/ 298608 w 508120"/>
              <a:gd name="connsiteY13" fmla="*/ 513329 h 883144"/>
              <a:gd name="connsiteX14" fmla="*/ 294890 w 508120"/>
              <a:gd name="connsiteY14" fmla="*/ 737743 h 883144"/>
              <a:gd name="connsiteX15" fmla="*/ 295863 w 508120"/>
              <a:gd name="connsiteY15" fmla="*/ 737755 h 883144"/>
              <a:gd name="connsiteX16" fmla="*/ 330343 w 508120"/>
              <a:gd name="connsiteY16" fmla="*/ 883144 h 883144"/>
              <a:gd name="connsiteX17" fmla="*/ 147800 w 508120"/>
              <a:gd name="connsiteY17" fmla="*/ 880931 h 883144"/>
              <a:gd name="connsiteX18" fmla="*/ 185794 w 508120"/>
              <a:gd name="connsiteY18" fmla="*/ 736421 h 883144"/>
              <a:gd name="connsiteX19" fmla="*/ 188026 w 508120"/>
              <a:gd name="connsiteY19" fmla="*/ 736448 h 883144"/>
              <a:gd name="connsiteX20" fmla="*/ 191776 w 508120"/>
              <a:gd name="connsiteY20" fmla="*/ 510074 h 883144"/>
              <a:gd name="connsiteX21" fmla="*/ 155320 w 508120"/>
              <a:gd name="connsiteY21" fmla="*/ 508963 h 883144"/>
              <a:gd name="connsiteX22" fmla="*/ 144500 w 508120"/>
              <a:gd name="connsiteY22" fmla="*/ 459303 h 883144"/>
              <a:gd name="connsiteX23" fmla="*/ 0 w 508120"/>
              <a:gd name="connsiteY23" fmla="*/ 459303 h 883144"/>
              <a:gd name="connsiteX24" fmla="*/ 0 w 508120"/>
              <a:gd name="connsiteY24" fmla="*/ 319278 h 883144"/>
              <a:gd name="connsiteX25" fmla="*/ 98106 w 508120"/>
              <a:gd name="connsiteY25" fmla="*/ 319277 h 883144"/>
              <a:gd name="connsiteX26" fmla="*/ 104700 w 508120"/>
              <a:gd name="connsiteY26" fmla="*/ 100382 h 883144"/>
              <a:gd name="connsiteX27" fmla="*/ 43127 w 508120"/>
              <a:gd name="connsiteY27" fmla="*/ 100382 h 88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8120" h="883144">
                <a:moveTo>
                  <a:pt x="154286" y="100382"/>
                </a:moveTo>
                <a:lnTo>
                  <a:pt x="147692" y="319278"/>
                </a:lnTo>
                <a:lnTo>
                  <a:pt x="350454" y="319278"/>
                </a:lnTo>
                <a:lnTo>
                  <a:pt x="351979" y="100382"/>
                </a:lnTo>
                <a:close/>
                <a:moveTo>
                  <a:pt x="43127" y="0"/>
                </a:moveTo>
                <a:lnTo>
                  <a:pt x="476792" y="0"/>
                </a:lnTo>
                <a:lnTo>
                  <a:pt x="476792" y="100382"/>
                </a:lnTo>
                <a:lnTo>
                  <a:pt x="401545" y="100382"/>
                </a:lnTo>
                <a:lnTo>
                  <a:pt x="400019" y="319278"/>
                </a:lnTo>
                <a:lnTo>
                  <a:pt x="508120" y="319277"/>
                </a:lnTo>
                <a:lnTo>
                  <a:pt x="508120" y="459302"/>
                </a:lnTo>
                <a:lnTo>
                  <a:pt x="356898" y="459303"/>
                </a:lnTo>
                <a:lnTo>
                  <a:pt x="341261" y="514629"/>
                </a:lnTo>
                <a:lnTo>
                  <a:pt x="298608" y="513329"/>
                </a:lnTo>
                <a:lnTo>
                  <a:pt x="294890" y="737743"/>
                </a:lnTo>
                <a:lnTo>
                  <a:pt x="295863" y="737755"/>
                </a:lnTo>
                <a:lnTo>
                  <a:pt x="330343" y="883144"/>
                </a:lnTo>
                <a:lnTo>
                  <a:pt x="147800" y="880931"/>
                </a:lnTo>
                <a:lnTo>
                  <a:pt x="185794" y="736421"/>
                </a:lnTo>
                <a:lnTo>
                  <a:pt x="188026" y="736448"/>
                </a:lnTo>
                <a:lnTo>
                  <a:pt x="191776" y="510074"/>
                </a:lnTo>
                <a:lnTo>
                  <a:pt x="155320" y="508963"/>
                </a:lnTo>
                <a:lnTo>
                  <a:pt x="144500" y="459303"/>
                </a:lnTo>
                <a:lnTo>
                  <a:pt x="0" y="459303"/>
                </a:lnTo>
                <a:lnTo>
                  <a:pt x="0" y="319278"/>
                </a:lnTo>
                <a:lnTo>
                  <a:pt x="98106" y="319277"/>
                </a:lnTo>
                <a:lnTo>
                  <a:pt x="104700" y="100382"/>
                </a:lnTo>
                <a:lnTo>
                  <a:pt x="43127" y="10038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19EE6-E882-8D9D-C27A-8EE2ACBD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9777DEC-92F0-0F0C-B9F2-90504604E15D}"/>
              </a:ext>
            </a:extLst>
          </p:cNvPr>
          <p:cNvSpPr/>
          <p:nvPr/>
        </p:nvSpPr>
        <p:spPr>
          <a:xfrm rot="1251925">
            <a:off x="3722945" y="2341027"/>
            <a:ext cx="3914089" cy="366152"/>
          </a:xfrm>
          <a:custGeom>
            <a:avLst/>
            <a:gdLst>
              <a:gd name="connsiteX0" fmla="*/ 0 w 3855060"/>
              <a:gd name="connsiteY0" fmla="*/ 0 h 366152"/>
              <a:gd name="connsiteX1" fmla="*/ 526584 w 3855060"/>
              <a:gd name="connsiteY1" fmla="*/ 0 h 366152"/>
              <a:gd name="connsiteX2" fmla="*/ 526679 w 3855060"/>
              <a:gd name="connsiteY2" fmla="*/ 187102 h 366152"/>
              <a:gd name="connsiteX3" fmla="*/ 928020 w 3855060"/>
              <a:gd name="connsiteY3" fmla="*/ 186897 h 366152"/>
              <a:gd name="connsiteX4" fmla="*/ 927925 w 3855060"/>
              <a:gd name="connsiteY4" fmla="*/ 0 h 366152"/>
              <a:gd name="connsiteX5" fmla="*/ 3855060 w 3855060"/>
              <a:gd name="connsiteY5" fmla="*/ 0 h 366152"/>
              <a:gd name="connsiteX6" fmla="*/ 3855060 w 3855060"/>
              <a:gd name="connsiteY6" fmla="*/ 366152 h 366152"/>
              <a:gd name="connsiteX7" fmla="*/ 0 w 3855060"/>
              <a:gd name="connsiteY7" fmla="*/ 366152 h 3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5060" h="366152">
                <a:moveTo>
                  <a:pt x="0" y="0"/>
                </a:moveTo>
                <a:lnTo>
                  <a:pt x="526584" y="0"/>
                </a:lnTo>
                <a:lnTo>
                  <a:pt x="526679" y="187102"/>
                </a:lnTo>
                <a:lnTo>
                  <a:pt x="928020" y="186897"/>
                </a:lnTo>
                <a:lnTo>
                  <a:pt x="927925" y="0"/>
                </a:lnTo>
                <a:lnTo>
                  <a:pt x="3855060" y="0"/>
                </a:lnTo>
                <a:lnTo>
                  <a:pt x="3855060" y="366152"/>
                </a:lnTo>
                <a:lnTo>
                  <a:pt x="0" y="3661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9A526E-05B1-0EA5-AD87-C7F54FA9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Preloading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4E6F73-22BC-1CF2-C2A3-A8F4A34F95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554DBB-48EF-97D3-B1C8-945772008DE1}"/>
              </a:ext>
            </a:extLst>
          </p:cNvPr>
          <p:cNvSpPr/>
          <p:nvPr/>
        </p:nvSpPr>
        <p:spPr>
          <a:xfrm>
            <a:off x="457200" y="3214889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Apply Counterweight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E1299C-232F-C427-1A4D-E36AE06D2A66}"/>
              </a:ext>
            </a:extLst>
          </p:cNvPr>
          <p:cNvSpPr/>
          <p:nvPr/>
        </p:nvSpPr>
        <p:spPr>
          <a:xfrm>
            <a:off x="5472145" y="2348939"/>
            <a:ext cx="368140" cy="38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49EFDE-7F89-E61C-CD6F-2578E827F307}"/>
              </a:ext>
            </a:extLst>
          </p:cNvPr>
          <p:cNvSpPr/>
          <p:nvPr/>
        </p:nvSpPr>
        <p:spPr>
          <a:xfrm>
            <a:off x="5472145" y="2491444"/>
            <a:ext cx="161264" cy="4547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65EAD5-F97A-699A-6617-90ECC99453FC}"/>
              </a:ext>
            </a:extLst>
          </p:cNvPr>
          <p:cNvSpPr/>
          <p:nvPr/>
        </p:nvSpPr>
        <p:spPr>
          <a:xfrm>
            <a:off x="5533416" y="2394406"/>
            <a:ext cx="237992" cy="23837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80995F-CA9F-A548-1DBD-00129DB98CD5}"/>
              </a:ext>
            </a:extLst>
          </p:cNvPr>
          <p:cNvSpPr/>
          <p:nvPr/>
        </p:nvSpPr>
        <p:spPr>
          <a:xfrm>
            <a:off x="5592915" y="2453926"/>
            <a:ext cx="118996" cy="1193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6E2F9B8-EC85-64BF-55A7-F40AA7533BAF}"/>
              </a:ext>
            </a:extLst>
          </p:cNvPr>
          <p:cNvSpPr/>
          <p:nvPr/>
        </p:nvSpPr>
        <p:spPr>
          <a:xfrm>
            <a:off x="5633408" y="1761812"/>
            <a:ext cx="3577702" cy="3634406"/>
          </a:xfrm>
          <a:custGeom>
            <a:avLst/>
            <a:gdLst>
              <a:gd name="connsiteX0" fmla="*/ 916454 w 3577702"/>
              <a:gd name="connsiteY0" fmla="*/ 2425817 h 3634406"/>
              <a:gd name="connsiteX1" fmla="*/ 916454 w 3577702"/>
              <a:gd name="connsiteY1" fmla="*/ 2432682 h 3634406"/>
              <a:gd name="connsiteX2" fmla="*/ 293684 w 3577702"/>
              <a:gd name="connsiteY2" fmla="*/ 2432682 h 3634406"/>
              <a:gd name="connsiteX3" fmla="*/ 293684 w 3577702"/>
              <a:gd name="connsiteY3" fmla="*/ 3447307 h 3634406"/>
              <a:gd name="connsiteX4" fmla="*/ 916454 w 3577702"/>
              <a:gd name="connsiteY4" fmla="*/ 3447307 h 3634406"/>
              <a:gd name="connsiteX5" fmla="*/ 916454 w 3577702"/>
              <a:gd name="connsiteY5" fmla="*/ 3449847 h 3634406"/>
              <a:gd name="connsiteX6" fmla="*/ 1539224 w 3577702"/>
              <a:gd name="connsiteY6" fmla="*/ 3449847 h 3634406"/>
              <a:gd name="connsiteX7" fmla="*/ 2696893 w 3577702"/>
              <a:gd name="connsiteY7" fmla="*/ 2416230 h 3634406"/>
              <a:gd name="connsiteX8" fmla="*/ 2074123 w 3577702"/>
              <a:gd name="connsiteY8" fmla="*/ 3440260 h 3634406"/>
              <a:gd name="connsiteX9" fmla="*/ 2696893 w 3577702"/>
              <a:gd name="connsiteY9" fmla="*/ 3440260 h 3634406"/>
              <a:gd name="connsiteX10" fmla="*/ 3319663 w 3577702"/>
              <a:gd name="connsiteY10" fmla="*/ 3440260 h 3634406"/>
              <a:gd name="connsiteX11" fmla="*/ 3319663 w 3577702"/>
              <a:gd name="connsiteY11" fmla="*/ 2416230 h 3634406"/>
              <a:gd name="connsiteX12" fmla="*/ 272441 w 3577702"/>
              <a:gd name="connsiteY12" fmla="*/ 1411191 h 3634406"/>
              <a:gd name="connsiteX13" fmla="*/ 272441 w 3577702"/>
              <a:gd name="connsiteY13" fmla="*/ 2213388 h 3634406"/>
              <a:gd name="connsiteX14" fmla="*/ 800948 w 3577702"/>
              <a:gd name="connsiteY14" fmla="*/ 2213388 h 3634406"/>
              <a:gd name="connsiteX15" fmla="*/ 3321469 w 3577702"/>
              <a:gd name="connsiteY15" fmla="*/ 1411190 h 3634406"/>
              <a:gd name="connsiteX16" fmla="*/ 2792962 w 3577702"/>
              <a:gd name="connsiteY16" fmla="*/ 2213387 h 3634406"/>
              <a:gd name="connsiteX17" fmla="*/ 3321469 w 3577702"/>
              <a:gd name="connsiteY17" fmla="*/ 2213387 h 3634406"/>
              <a:gd name="connsiteX18" fmla="*/ 375304 w 3577702"/>
              <a:gd name="connsiteY18" fmla="*/ 1191896 h 3634406"/>
              <a:gd name="connsiteX19" fmla="*/ 1798167 w 3577702"/>
              <a:gd name="connsiteY19" fmla="*/ 3447306 h 3634406"/>
              <a:gd name="connsiteX20" fmla="*/ 3221031 w 3577702"/>
              <a:gd name="connsiteY20" fmla="*/ 1191896 h 3634406"/>
              <a:gd name="connsiteX21" fmla="*/ 1971089 w 3577702"/>
              <a:gd name="connsiteY21" fmla="*/ 326213 h 3634406"/>
              <a:gd name="connsiteX22" fmla="*/ 1971089 w 3577702"/>
              <a:gd name="connsiteY22" fmla="*/ 938975 h 3634406"/>
              <a:gd name="connsiteX23" fmla="*/ 3197909 w 3577702"/>
              <a:gd name="connsiteY23" fmla="*/ 938975 h 3634406"/>
              <a:gd name="connsiteX24" fmla="*/ 1689412 w 3577702"/>
              <a:gd name="connsiteY24" fmla="*/ 326213 h 3634406"/>
              <a:gd name="connsiteX25" fmla="*/ 462592 w 3577702"/>
              <a:gd name="connsiteY25" fmla="*/ 938975 h 3634406"/>
              <a:gd name="connsiteX26" fmla="*/ 1689412 w 3577702"/>
              <a:gd name="connsiteY26" fmla="*/ 938975 h 3634406"/>
              <a:gd name="connsiteX27" fmla="*/ 1838115 w 3577702"/>
              <a:gd name="connsiteY27" fmla="*/ 0 h 3634406"/>
              <a:gd name="connsiteX28" fmla="*/ 3577701 w 3577702"/>
              <a:gd name="connsiteY28" fmla="*/ 976930 h 3634406"/>
              <a:gd name="connsiteX29" fmla="*/ 3577702 w 3577702"/>
              <a:gd name="connsiteY29" fmla="*/ 976930 h 3634406"/>
              <a:gd name="connsiteX30" fmla="*/ 3577702 w 3577702"/>
              <a:gd name="connsiteY30" fmla="*/ 3634406 h 3634406"/>
              <a:gd name="connsiteX31" fmla="*/ 1 w 3577702"/>
              <a:gd name="connsiteY31" fmla="*/ 3634406 h 3634406"/>
              <a:gd name="connsiteX32" fmla="*/ 1 w 3577702"/>
              <a:gd name="connsiteY32" fmla="*/ 976930 h 3634406"/>
              <a:gd name="connsiteX33" fmla="*/ 0 w 3577702"/>
              <a:gd name="connsiteY33" fmla="*/ 976930 h 363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77702" h="3634406">
                <a:moveTo>
                  <a:pt x="916454" y="2425817"/>
                </a:moveTo>
                <a:lnTo>
                  <a:pt x="916454" y="2432682"/>
                </a:lnTo>
                <a:lnTo>
                  <a:pt x="293684" y="2432682"/>
                </a:lnTo>
                <a:lnTo>
                  <a:pt x="293684" y="3447307"/>
                </a:lnTo>
                <a:lnTo>
                  <a:pt x="916454" y="3447307"/>
                </a:lnTo>
                <a:lnTo>
                  <a:pt x="916454" y="3449847"/>
                </a:lnTo>
                <a:lnTo>
                  <a:pt x="1539224" y="3449847"/>
                </a:lnTo>
                <a:close/>
                <a:moveTo>
                  <a:pt x="2696893" y="2416230"/>
                </a:moveTo>
                <a:lnTo>
                  <a:pt x="2074123" y="3440260"/>
                </a:lnTo>
                <a:lnTo>
                  <a:pt x="2696893" y="3440260"/>
                </a:lnTo>
                <a:lnTo>
                  <a:pt x="3319663" y="3440260"/>
                </a:lnTo>
                <a:lnTo>
                  <a:pt x="3319663" y="2416230"/>
                </a:lnTo>
                <a:close/>
                <a:moveTo>
                  <a:pt x="272441" y="1411191"/>
                </a:moveTo>
                <a:lnTo>
                  <a:pt x="272441" y="2213388"/>
                </a:lnTo>
                <a:lnTo>
                  <a:pt x="800948" y="2213388"/>
                </a:lnTo>
                <a:close/>
                <a:moveTo>
                  <a:pt x="3321469" y="1411190"/>
                </a:moveTo>
                <a:lnTo>
                  <a:pt x="2792962" y="2213387"/>
                </a:lnTo>
                <a:lnTo>
                  <a:pt x="3321469" y="2213387"/>
                </a:lnTo>
                <a:close/>
                <a:moveTo>
                  <a:pt x="375304" y="1191896"/>
                </a:moveTo>
                <a:lnTo>
                  <a:pt x="1798167" y="3447306"/>
                </a:lnTo>
                <a:lnTo>
                  <a:pt x="3221031" y="1191896"/>
                </a:lnTo>
                <a:close/>
                <a:moveTo>
                  <a:pt x="1971089" y="326213"/>
                </a:moveTo>
                <a:lnTo>
                  <a:pt x="1971089" y="938975"/>
                </a:lnTo>
                <a:lnTo>
                  <a:pt x="3197909" y="938975"/>
                </a:lnTo>
                <a:close/>
                <a:moveTo>
                  <a:pt x="1689412" y="326213"/>
                </a:moveTo>
                <a:lnTo>
                  <a:pt x="462592" y="938975"/>
                </a:lnTo>
                <a:lnTo>
                  <a:pt x="1689412" y="938975"/>
                </a:lnTo>
                <a:close/>
                <a:moveTo>
                  <a:pt x="1838115" y="0"/>
                </a:moveTo>
                <a:lnTo>
                  <a:pt x="3577701" y="976930"/>
                </a:lnTo>
                <a:lnTo>
                  <a:pt x="3577702" y="976930"/>
                </a:lnTo>
                <a:lnTo>
                  <a:pt x="3577702" y="3634406"/>
                </a:lnTo>
                <a:lnTo>
                  <a:pt x="1" y="3634406"/>
                </a:lnTo>
                <a:lnTo>
                  <a:pt x="1" y="976930"/>
                </a:lnTo>
                <a:lnTo>
                  <a:pt x="0" y="976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6DEFF4-705A-8A5C-8B97-A29ACB0F94F4}"/>
              </a:ext>
            </a:extLst>
          </p:cNvPr>
          <p:cNvSpPr/>
          <p:nvPr/>
        </p:nvSpPr>
        <p:spPr>
          <a:xfrm>
            <a:off x="3718560" y="5396218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B2E3353-D495-BD8C-23BD-F8D0E242856F}"/>
              </a:ext>
            </a:extLst>
          </p:cNvPr>
          <p:cNvSpPr/>
          <p:nvPr/>
        </p:nvSpPr>
        <p:spPr>
          <a:xfrm rot="1263253">
            <a:off x="4422954" y="1715651"/>
            <a:ext cx="377025" cy="3837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16123135-6B46-BFDC-6799-B63D9FB723DD}"/>
              </a:ext>
            </a:extLst>
          </p:cNvPr>
          <p:cNvCxnSpPr>
            <a:cxnSpLocks/>
          </p:cNvCxnSpPr>
          <p:nvPr/>
        </p:nvCxnSpPr>
        <p:spPr>
          <a:xfrm flipV="1">
            <a:off x="3858437" y="2053559"/>
            <a:ext cx="66158" cy="153581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9" name="Arc 1058">
            <a:extLst>
              <a:ext uri="{FF2B5EF4-FFF2-40B4-BE49-F238E27FC236}">
                <a16:creationId xmlns:a16="http://schemas.microsoft.com/office/drawing/2014/main" id="{822409B7-F2F5-3A70-A81D-684AFC8FB7DC}"/>
              </a:ext>
            </a:extLst>
          </p:cNvPr>
          <p:cNvSpPr/>
          <p:nvPr/>
        </p:nvSpPr>
        <p:spPr>
          <a:xfrm rot="6616431">
            <a:off x="3750994" y="2123145"/>
            <a:ext cx="114897" cy="115601"/>
          </a:xfrm>
          <a:prstGeom prst="arc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Arc 1059">
            <a:extLst>
              <a:ext uri="{FF2B5EF4-FFF2-40B4-BE49-F238E27FC236}">
                <a16:creationId xmlns:a16="http://schemas.microsoft.com/office/drawing/2014/main" id="{07801656-F26C-0AE6-C37A-AB068864532B}"/>
              </a:ext>
            </a:extLst>
          </p:cNvPr>
          <p:cNvSpPr/>
          <p:nvPr/>
        </p:nvSpPr>
        <p:spPr>
          <a:xfrm rot="17503838" flipH="1">
            <a:off x="3755130" y="2123993"/>
            <a:ext cx="114897" cy="115601"/>
          </a:xfrm>
          <a:prstGeom prst="arc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9FBF-0345-DED6-F74F-175E1EAE6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D3EA70-A0C9-6028-EFA7-94B25BA1CD3C}"/>
              </a:ext>
            </a:extLst>
          </p:cNvPr>
          <p:cNvGrpSpPr/>
          <p:nvPr/>
        </p:nvGrpSpPr>
        <p:grpSpPr>
          <a:xfrm>
            <a:off x="3722945" y="1715651"/>
            <a:ext cx="3914089" cy="2507306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F2C930E-1FD1-35AE-0837-D56988D88AEE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B4F51B7-AD9C-E033-15C9-A1BA1CF3126A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56803EA-A1B8-0B2B-07EF-B38698DF3C85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336C6543-073F-AC4E-5E2E-0DDC4089EC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AC64C1CC-595C-ADEF-D1D5-B339645DA1E4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64FF8D50-46D3-B315-7365-BB1917354DB8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1F1DE-37A3-3F36-3795-CB182DA4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76E03D-D3A7-BF8E-CF58-74A10F44AF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21E84A-F48F-CF04-1B41-716551641BD3}"/>
              </a:ext>
            </a:extLst>
          </p:cNvPr>
          <p:cNvSpPr/>
          <p:nvPr/>
        </p:nvSpPr>
        <p:spPr>
          <a:xfrm>
            <a:off x="5472145" y="2348939"/>
            <a:ext cx="368140" cy="38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478C03-4B6E-AA5E-21F1-647AF62AA920}"/>
              </a:ext>
            </a:extLst>
          </p:cNvPr>
          <p:cNvSpPr/>
          <p:nvPr/>
        </p:nvSpPr>
        <p:spPr>
          <a:xfrm>
            <a:off x="5472145" y="2491444"/>
            <a:ext cx="161264" cy="4547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50AB6B-149A-D166-0778-80870340D3E7}"/>
              </a:ext>
            </a:extLst>
          </p:cNvPr>
          <p:cNvSpPr/>
          <p:nvPr/>
        </p:nvSpPr>
        <p:spPr>
          <a:xfrm>
            <a:off x="5533416" y="2394406"/>
            <a:ext cx="237992" cy="23837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E1F369-0D5D-8573-1A1C-9D9905745D8D}"/>
              </a:ext>
            </a:extLst>
          </p:cNvPr>
          <p:cNvSpPr/>
          <p:nvPr/>
        </p:nvSpPr>
        <p:spPr>
          <a:xfrm>
            <a:off x="5592915" y="2453926"/>
            <a:ext cx="118996" cy="1193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10ED63F-8D46-CAF6-03E4-4C07ACA46E45}"/>
              </a:ext>
            </a:extLst>
          </p:cNvPr>
          <p:cNvSpPr/>
          <p:nvPr/>
        </p:nvSpPr>
        <p:spPr>
          <a:xfrm>
            <a:off x="5633408" y="1761812"/>
            <a:ext cx="3577702" cy="3634406"/>
          </a:xfrm>
          <a:custGeom>
            <a:avLst/>
            <a:gdLst>
              <a:gd name="connsiteX0" fmla="*/ 916454 w 3577702"/>
              <a:gd name="connsiteY0" fmla="*/ 2425817 h 3634406"/>
              <a:gd name="connsiteX1" fmla="*/ 916454 w 3577702"/>
              <a:gd name="connsiteY1" fmla="*/ 2432682 h 3634406"/>
              <a:gd name="connsiteX2" fmla="*/ 293684 w 3577702"/>
              <a:gd name="connsiteY2" fmla="*/ 2432682 h 3634406"/>
              <a:gd name="connsiteX3" fmla="*/ 293684 w 3577702"/>
              <a:gd name="connsiteY3" fmla="*/ 3447307 h 3634406"/>
              <a:gd name="connsiteX4" fmla="*/ 916454 w 3577702"/>
              <a:gd name="connsiteY4" fmla="*/ 3447307 h 3634406"/>
              <a:gd name="connsiteX5" fmla="*/ 916454 w 3577702"/>
              <a:gd name="connsiteY5" fmla="*/ 3449847 h 3634406"/>
              <a:gd name="connsiteX6" fmla="*/ 1539224 w 3577702"/>
              <a:gd name="connsiteY6" fmla="*/ 3449847 h 3634406"/>
              <a:gd name="connsiteX7" fmla="*/ 2696893 w 3577702"/>
              <a:gd name="connsiteY7" fmla="*/ 2416230 h 3634406"/>
              <a:gd name="connsiteX8" fmla="*/ 2074123 w 3577702"/>
              <a:gd name="connsiteY8" fmla="*/ 3440260 h 3634406"/>
              <a:gd name="connsiteX9" fmla="*/ 2696893 w 3577702"/>
              <a:gd name="connsiteY9" fmla="*/ 3440260 h 3634406"/>
              <a:gd name="connsiteX10" fmla="*/ 3319663 w 3577702"/>
              <a:gd name="connsiteY10" fmla="*/ 3440260 h 3634406"/>
              <a:gd name="connsiteX11" fmla="*/ 3319663 w 3577702"/>
              <a:gd name="connsiteY11" fmla="*/ 2416230 h 3634406"/>
              <a:gd name="connsiteX12" fmla="*/ 272441 w 3577702"/>
              <a:gd name="connsiteY12" fmla="*/ 1411191 h 3634406"/>
              <a:gd name="connsiteX13" fmla="*/ 272441 w 3577702"/>
              <a:gd name="connsiteY13" fmla="*/ 2213388 h 3634406"/>
              <a:gd name="connsiteX14" fmla="*/ 800948 w 3577702"/>
              <a:gd name="connsiteY14" fmla="*/ 2213388 h 3634406"/>
              <a:gd name="connsiteX15" fmla="*/ 3321469 w 3577702"/>
              <a:gd name="connsiteY15" fmla="*/ 1411190 h 3634406"/>
              <a:gd name="connsiteX16" fmla="*/ 2792962 w 3577702"/>
              <a:gd name="connsiteY16" fmla="*/ 2213387 h 3634406"/>
              <a:gd name="connsiteX17" fmla="*/ 3321469 w 3577702"/>
              <a:gd name="connsiteY17" fmla="*/ 2213387 h 3634406"/>
              <a:gd name="connsiteX18" fmla="*/ 375304 w 3577702"/>
              <a:gd name="connsiteY18" fmla="*/ 1191896 h 3634406"/>
              <a:gd name="connsiteX19" fmla="*/ 1798167 w 3577702"/>
              <a:gd name="connsiteY19" fmla="*/ 3447306 h 3634406"/>
              <a:gd name="connsiteX20" fmla="*/ 3221031 w 3577702"/>
              <a:gd name="connsiteY20" fmla="*/ 1191896 h 3634406"/>
              <a:gd name="connsiteX21" fmla="*/ 1971089 w 3577702"/>
              <a:gd name="connsiteY21" fmla="*/ 326213 h 3634406"/>
              <a:gd name="connsiteX22" fmla="*/ 1971089 w 3577702"/>
              <a:gd name="connsiteY22" fmla="*/ 938975 h 3634406"/>
              <a:gd name="connsiteX23" fmla="*/ 3197909 w 3577702"/>
              <a:gd name="connsiteY23" fmla="*/ 938975 h 3634406"/>
              <a:gd name="connsiteX24" fmla="*/ 1689412 w 3577702"/>
              <a:gd name="connsiteY24" fmla="*/ 326213 h 3634406"/>
              <a:gd name="connsiteX25" fmla="*/ 462592 w 3577702"/>
              <a:gd name="connsiteY25" fmla="*/ 938975 h 3634406"/>
              <a:gd name="connsiteX26" fmla="*/ 1689412 w 3577702"/>
              <a:gd name="connsiteY26" fmla="*/ 938975 h 3634406"/>
              <a:gd name="connsiteX27" fmla="*/ 1838115 w 3577702"/>
              <a:gd name="connsiteY27" fmla="*/ 0 h 3634406"/>
              <a:gd name="connsiteX28" fmla="*/ 3577701 w 3577702"/>
              <a:gd name="connsiteY28" fmla="*/ 976930 h 3634406"/>
              <a:gd name="connsiteX29" fmla="*/ 3577702 w 3577702"/>
              <a:gd name="connsiteY29" fmla="*/ 976930 h 3634406"/>
              <a:gd name="connsiteX30" fmla="*/ 3577702 w 3577702"/>
              <a:gd name="connsiteY30" fmla="*/ 3634406 h 3634406"/>
              <a:gd name="connsiteX31" fmla="*/ 1 w 3577702"/>
              <a:gd name="connsiteY31" fmla="*/ 3634406 h 3634406"/>
              <a:gd name="connsiteX32" fmla="*/ 1 w 3577702"/>
              <a:gd name="connsiteY32" fmla="*/ 976930 h 3634406"/>
              <a:gd name="connsiteX33" fmla="*/ 0 w 3577702"/>
              <a:gd name="connsiteY33" fmla="*/ 976930 h 363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77702" h="3634406">
                <a:moveTo>
                  <a:pt x="916454" y="2425817"/>
                </a:moveTo>
                <a:lnTo>
                  <a:pt x="916454" y="2432682"/>
                </a:lnTo>
                <a:lnTo>
                  <a:pt x="293684" y="2432682"/>
                </a:lnTo>
                <a:lnTo>
                  <a:pt x="293684" y="3447307"/>
                </a:lnTo>
                <a:lnTo>
                  <a:pt x="916454" y="3447307"/>
                </a:lnTo>
                <a:lnTo>
                  <a:pt x="916454" y="3449847"/>
                </a:lnTo>
                <a:lnTo>
                  <a:pt x="1539224" y="3449847"/>
                </a:lnTo>
                <a:close/>
                <a:moveTo>
                  <a:pt x="2696893" y="2416230"/>
                </a:moveTo>
                <a:lnTo>
                  <a:pt x="2074123" y="3440260"/>
                </a:lnTo>
                <a:lnTo>
                  <a:pt x="2696893" y="3440260"/>
                </a:lnTo>
                <a:lnTo>
                  <a:pt x="3319663" y="3440260"/>
                </a:lnTo>
                <a:lnTo>
                  <a:pt x="3319663" y="2416230"/>
                </a:lnTo>
                <a:close/>
                <a:moveTo>
                  <a:pt x="272441" y="1411191"/>
                </a:moveTo>
                <a:lnTo>
                  <a:pt x="272441" y="2213388"/>
                </a:lnTo>
                <a:lnTo>
                  <a:pt x="800948" y="2213388"/>
                </a:lnTo>
                <a:close/>
                <a:moveTo>
                  <a:pt x="3321469" y="1411190"/>
                </a:moveTo>
                <a:lnTo>
                  <a:pt x="2792962" y="2213387"/>
                </a:lnTo>
                <a:lnTo>
                  <a:pt x="3321469" y="2213387"/>
                </a:lnTo>
                <a:close/>
                <a:moveTo>
                  <a:pt x="375304" y="1191896"/>
                </a:moveTo>
                <a:lnTo>
                  <a:pt x="1798167" y="3447306"/>
                </a:lnTo>
                <a:lnTo>
                  <a:pt x="3221031" y="1191896"/>
                </a:lnTo>
                <a:close/>
                <a:moveTo>
                  <a:pt x="1971089" y="326213"/>
                </a:moveTo>
                <a:lnTo>
                  <a:pt x="1971089" y="938975"/>
                </a:lnTo>
                <a:lnTo>
                  <a:pt x="3197909" y="938975"/>
                </a:lnTo>
                <a:close/>
                <a:moveTo>
                  <a:pt x="1689412" y="326213"/>
                </a:moveTo>
                <a:lnTo>
                  <a:pt x="462592" y="938975"/>
                </a:lnTo>
                <a:lnTo>
                  <a:pt x="1689412" y="938975"/>
                </a:lnTo>
                <a:close/>
                <a:moveTo>
                  <a:pt x="1838115" y="0"/>
                </a:moveTo>
                <a:lnTo>
                  <a:pt x="3577701" y="976930"/>
                </a:lnTo>
                <a:lnTo>
                  <a:pt x="3577702" y="976930"/>
                </a:lnTo>
                <a:lnTo>
                  <a:pt x="3577702" y="3634406"/>
                </a:lnTo>
                <a:lnTo>
                  <a:pt x="1" y="3634406"/>
                </a:lnTo>
                <a:lnTo>
                  <a:pt x="1" y="976930"/>
                </a:lnTo>
                <a:lnTo>
                  <a:pt x="0" y="976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81DB2AF-F907-2578-EFAE-D40B3DFC13D1}"/>
              </a:ext>
            </a:extLst>
          </p:cNvPr>
          <p:cNvSpPr/>
          <p:nvPr/>
        </p:nvSpPr>
        <p:spPr>
          <a:xfrm>
            <a:off x="3718560" y="5396218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DDA2443E-BB9A-3E25-706E-5EA31A64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Preloading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08C114-1DB8-5B3B-19D7-3401DE3F230F}"/>
              </a:ext>
            </a:extLst>
          </p:cNvPr>
          <p:cNvSpPr/>
          <p:nvPr/>
        </p:nvSpPr>
        <p:spPr>
          <a:xfrm>
            <a:off x="457200" y="3214889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Apply Counterweight</a:t>
            </a:r>
          </a:p>
        </p:txBody>
      </p:sp>
    </p:spTree>
    <p:extLst>
      <p:ext uri="{BB962C8B-B14F-4D97-AF65-F5344CB8AC3E}">
        <p14:creationId xmlns:p14="http://schemas.microsoft.com/office/powerpoint/2010/main" val="30500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49EFE-98F6-D222-80C4-57E780E2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7ACE4B-30F9-8A54-9B15-F3EEA9BC28FF}"/>
              </a:ext>
            </a:extLst>
          </p:cNvPr>
          <p:cNvGrpSpPr/>
          <p:nvPr/>
        </p:nvGrpSpPr>
        <p:grpSpPr>
          <a:xfrm rot="20359536">
            <a:off x="3722945" y="1715651"/>
            <a:ext cx="3914089" cy="2507306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FE4DD6A-8462-0A3A-03D5-B9F2AE3F0490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905146-173F-C7D8-13A0-7BA49679A805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EF2BA7-6D21-D543-111B-9DD66937331C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840D89A9-5DE8-DB27-185E-6500761C3F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9EFF2E8B-3656-73C4-D29D-73744D643F92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DA7B7080-467F-8426-EA90-E91B9C7BFEE9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06E09-99D6-E2CE-F523-B0F8B4BE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A3339D-3A9C-0AFB-C975-41FBEB036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73114B-0546-CFB0-44F1-F52683B1235A}"/>
              </a:ext>
            </a:extLst>
          </p:cNvPr>
          <p:cNvSpPr/>
          <p:nvPr/>
        </p:nvSpPr>
        <p:spPr>
          <a:xfrm>
            <a:off x="5472145" y="2348939"/>
            <a:ext cx="368140" cy="38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D654D-81C8-4315-CE1A-0C7B8C4098D1}"/>
              </a:ext>
            </a:extLst>
          </p:cNvPr>
          <p:cNvSpPr/>
          <p:nvPr/>
        </p:nvSpPr>
        <p:spPr>
          <a:xfrm>
            <a:off x="5472145" y="2491444"/>
            <a:ext cx="161264" cy="4547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566403-FFD2-D2BD-FCCD-E14DE08E4C0B}"/>
              </a:ext>
            </a:extLst>
          </p:cNvPr>
          <p:cNvSpPr/>
          <p:nvPr/>
        </p:nvSpPr>
        <p:spPr>
          <a:xfrm>
            <a:off x="5533416" y="2394406"/>
            <a:ext cx="237992" cy="23837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9EA26EA-209A-E87D-2CBE-8DDAA5F0EEC6}"/>
              </a:ext>
            </a:extLst>
          </p:cNvPr>
          <p:cNvSpPr/>
          <p:nvPr/>
        </p:nvSpPr>
        <p:spPr>
          <a:xfrm>
            <a:off x="5592915" y="2453926"/>
            <a:ext cx="118996" cy="1193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BB4C8D1-4A23-D2FD-A9BB-4053E39551B3}"/>
              </a:ext>
            </a:extLst>
          </p:cNvPr>
          <p:cNvSpPr/>
          <p:nvPr/>
        </p:nvSpPr>
        <p:spPr>
          <a:xfrm>
            <a:off x="5633408" y="1761812"/>
            <a:ext cx="3577702" cy="3634406"/>
          </a:xfrm>
          <a:custGeom>
            <a:avLst/>
            <a:gdLst>
              <a:gd name="connsiteX0" fmla="*/ 916454 w 3577702"/>
              <a:gd name="connsiteY0" fmla="*/ 2425817 h 3634406"/>
              <a:gd name="connsiteX1" fmla="*/ 916454 w 3577702"/>
              <a:gd name="connsiteY1" fmla="*/ 2432682 h 3634406"/>
              <a:gd name="connsiteX2" fmla="*/ 293684 w 3577702"/>
              <a:gd name="connsiteY2" fmla="*/ 2432682 h 3634406"/>
              <a:gd name="connsiteX3" fmla="*/ 293684 w 3577702"/>
              <a:gd name="connsiteY3" fmla="*/ 3447307 h 3634406"/>
              <a:gd name="connsiteX4" fmla="*/ 916454 w 3577702"/>
              <a:gd name="connsiteY4" fmla="*/ 3447307 h 3634406"/>
              <a:gd name="connsiteX5" fmla="*/ 916454 w 3577702"/>
              <a:gd name="connsiteY5" fmla="*/ 3449847 h 3634406"/>
              <a:gd name="connsiteX6" fmla="*/ 1539224 w 3577702"/>
              <a:gd name="connsiteY6" fmla="*/ 3449847 h 3634406"/>
              <a:gd name="connsiteX7" fmla="*/ 2696893 w 3577702"/>
              <a:gd name="connsiteY7" fmla="*/ 2416230 h 3634406"/>
              <a:gd name="connsiteX8" fmla="*/ 2074123 w 3577702"/>
              <a:gd name="connsiteY8" fmla="*/ 3440260 h 3634406"/>
              <a:gd name="connsiteX9" fmla="*/ 2696893 w 3577702"/>
              <a:gd name="connsiteY9" fmla="*/ 3440260 h 3634406"/>
              <a:gd name="connsiteX10" fmla="*/ 3319663 w 3577702"/>
              <a:gd name="connsiteY10" fmla="*/ 3440260 h 3634406"/>
              <a:gd name="connsiteX11" fmla="*/ 3319663 w 3577702"/>
              <a:gd name="connsiteY11" fmla="*/ 2416230 h 3634406"/>
              <a:gd name="connsiteX12" fmla="*/ 272441 w 3577702"/>
              <a:gd name="connsiteY12" fmla="*/ 1411191 h 3634406"/>
              <a:gd name="connsiteX13" fmla="*/ 272441 w 3577702"/>
              <a:gd name="connsiteY13" fmla="*/ 2213388 h 3634406"/>
              <a:gd name="connsiteX14" fmla="*/ 800948 w 3577702"/>
              <a:gd name="connsiteY14" fmla="*/ 2213388 h 3634406"/>
              <a:gd name="connsiteX15" fmla="*/ 3321469 w 3577702"/>
              <a:gd name="connsiteY15" fmla="*/ 1411190 h 3634406"/>
              <a:gd name="connsiteX16" fmla="*/ 2792962 w 3577702"/>
              <a:gd name="connsiteY16" fmla="*/ 2213387 h 3634406"/>
              <a:gd name="connsiteX17" fmla="*/ 3321469 w 3577702"/>
              <a:gd name="connsiteY17" fmla="*/ 2213387 h 3634406"/>
              <a:gd name="connsiteX18" fmla="*/ 375304 w 3577702"/>
              <a:gd name="connsiteY18" fmla="*/ 1191896 h 3634406"/>
              <a:gd name="connsiteX19" fmla="*/ 1798167 w 3577702"/>
              <a:gd name="connsiteY19" fmla="*/ 3447306 h 3634406"/>
              <a:gd name="connsiteX20" fmla="*/ 3221031 w 3577702"/>
              <a:gd name="connsiteY20" fmla="*/ 1191896 h 3634406"/>
              <a:gd name="connsiteX21" fmla="*/ 1971089 w 3577702"/>
              <a:gd name="connsiteY21" fmla="*/ 326213 h 3634406"/>
              <a:gd name="connsiteX22" fmla="*/ 1971089 w 3577702"/>
              <a:gd name="connsiteY22" fmla="*/ 938975 h 3634406"/>
              <a:gd name="connsiteX23" fmla="*/ 3197909 w 3577702"/>
              <a:gd name="connsiteY23" fmla="*/ 938975 h 3634406"/>
              <a:gd name="connsiteX24" fmla="*/ 1689412 w 3577702"/>
              <a:gd name="connsiteY24" fmla="*/ 326213 h 3634406"/>
              <a:gd name="connsiteX25" fmla="*/ 462592 w 3577702"/>
              <a:gd name="connsiteY25" fmla="*/ 938975 h 3634406"/>
              <a:gd name="connsiteX26" fmla="*/ 1689412 w 3577702"/>
              <a:gd name="connsiteY26" fmla="*/ 938975 h 3634406"/>
              <a:gd name="connsiteX27" fmla="*/ 1838115 w 3577702"/>
              <a:gd name="connsiteY27" fmla="*/ 0 h 3634406"/>
              <a:gd name="connsiteX28" fmla="*/ 3577701 w 3577702"/>
              <a:gd name="connsiteY28" fmla="*/ 976930 h 3634406"/>
              <a:gd name="connsiteX29" fmla="*/ 3577702 w 3577702"/>
              <a:gd name="connsiteY29" fmla="*/ 976930 h 3634406"/>
              <a:gd name="connsiteX30" fmla="*/ 3577702 w 3577702"/>
              <a:gd name="connsiteY30" fmla="*/ 3634406 h 3634406"/>
              <a:gd name="connsiteX31" fmla="*/ 1 w 3577702"/>
              <a:gd name="connsiteY31" fmla="*/ 3634406 h 3634406"/>
              <a:gd name="connsiteX32" fmla="*/ 1 w 3577702"/>
              <a:gd name="connsiteY32" fmla="*/ 976930 h 3634406"/>
              <a:gd name="connsiteX33" fmla="*/ 0 w 3577702"/>
              <a:gd name="connsiteY33" fmla="*/ 976930 h 363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77702" h="3634406">
                <a:moveTo>
                  <a:pt x="916454" y="2425817"/>
                </a:moveTo>
                <a:lnTo>
                  <a:pt x="916454" y="2432682"/>
                </a:lnTo>
                <a:lnTo>
                  <a:pt x="293684" y="2432682"/>
                </a:lnTo>
                <a:lnTo>
                  <a:pt x="293684" y="3447307"/>
                </a:lnTo>
                <a:lnTo>
                  <a:pt x="916454" y="3447307"/>
                </a:lnTo>
                <a:lnTo>
                  <a:pt x="916454" y="3449847"/>
                </a:lnTo>
                <a:lnTo>
                  <a:pt x="1539224" y="3449847"/>
                </a:lnTo>
                <a:close/>
                <a:moveTo>
                  <a:pt x="2696893" y="2416230"/>
                </a:moveTo>
                <a:lnTo>
                  <a:pt x="2074123" y="3440260"/>
                </a:lnTo>
                <a:lnTo>
                  <a:pt x="2696893" y="3440260"/>
                </a:lnTo>
                <a:lnTo>
                  <a:pt x="3319663" y="3440260"/>
                </a:lnTo>
                <a:lnTo>
                  <a:pt x="3319663" y="2416230"/>
                </a:lnTo>
                <a:close/>
                <a:moveTo>
                  <a:pt x="272441" y="1411191"/>
                </a:moveTo>
                <a:lnTo>
                  <a:pt x="272441" y="2213388"/>
                </a:lnTo>
                <a:lnTo>
                  <a:pt x="800948" y="2213388"/>
                </a:lnTo>
                <a:close/>
                <a:moveTo>
                  <a:pt x="3321469" y="1411190"/>
                </a:moveTo>
                <a:lnTo>
                  <a:pt x="2792962" y="2213387"/>
                </a:lnTo>
                <a:lnTo>
                  <a:pt x="3321469" y="2213387"/>
                </a:lnTo>
                <a:close/>
                <a:moveTo>
                  <a:pt x="375304" y="1191896"/>
                </a:moveTo>
                <a:lnTo>
                  <a:pt x="1798167" y="3447306"/>
                </a:lnTo>
                <a:lnTo>
                  <a:pt x="3221031" y="1191896"/>
                </a:lnTo>
                <a:close/>
                <a:moveTo>
                  <a:pt x="1971089" y="326213"/>
                </a:moveTo>
                <a:lnTo>
                  <a:pt x="1971089" y="938975"/>
                </a:lnTo>
                <a:lnTo>
                  <a:pt x="3197909" y="938975"/>
                </a:lnTo>
                <a:close/>
                <a:moveTo>
                  <a:pt x="1689412" y="326213"/>
                </a:moveTo>
                <a:lnTo>
                  <a:pt x="462592" y="938975"/>
                </a:lnTo>
                <a:lnTo>
                  <a:pt x="1689412" y="938975"/>
                </a:lnTo>
                <a:close/>
                <a:moveTo>
                  <a:pt x="1838115" y="0"/>
                </a:moveTo>
                <a:lnTo>
                  <a:pt x="3577701" y="976930"/>
                </a:lnTo>
                <a:lnTo>
                  <a:pt x="3577702" y="976930"/>
                </a:lnTo>
                <a:lnTo>
                  <a:pt x="3577702" y="3634406"/>
                </a:lnTo>
                <a:lnTo>
                  <a:pt x="1" y="3634406"/>
                </a:lnTo>
                <a:lnTo>
                  <a:pt x="1" y="976930"/>
                </a:lnTo>
                <a:lnTo>
                  <a:pt x="0" y="976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4F876F4-5FA0-1B99-D4E5-BD171CC55211}"/>
              </a:ext>
            </a:extLst>
          </p:cNvPr>
          <p:cNvSpPr/>
          <p:nvPr/>
        </p:nvSpPr>
        <p:spPr>
          <a:xfrm>
            <a:off x="3718560" y="5396218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C4FE26A-2CC4-7556-CCBE-3D305475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Preloading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FCD7D1-ABBA-83B1-C533-14F0ECF22254}"/>
              </a:ext>
            </a:extLst>
          </p:cNvPr>
          <p:cNvSpPr/>
          <p:nvPr/>
        </p:nvSpPr>
        <p:spPr>
          <a:xfrm>
            <a:off x="457200" y="3214889"/>
            <a:ext cx="2329543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Apply Counterweight</a:t>
            </a:r>
          </a:p>
        </p:txBody>
      </p:sp>
    </p:spTree>
    <p:extLst>
      <p:ext uri="{BB962C8B-B14F-4D97-AF65-F5344CB8AC3E}">
        <p14:creationId xmlns:p14="http://schemas.microsoft.com/office/powerpoint/2010/main" val="127197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A097E-ABF6-544E-4419-3E6AE89E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1A450E-AACF-8C7C-E874-B0778AC039C1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D266CFB-CD4A-86B2-E9CE-8BA3C6768226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1EEC08-026E-C1C4-9CE9-920386257F6A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BB301D3-0362-F708-CD84-9FD134B8A364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1A0FE615-9C88-4A65-3FCF-BD1FC3708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3DB600C2-96B9-B9BF-FE31-B1F2B3C26CDB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00AA675A-3E2C-E902-980C-0D091C18E469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85225-B506-27F6-BCAA-52A3B70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1D68A7-CCD5-CF0E-EDFF-6F3E8CF6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Calibration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58E8D-8FCE-736A-E123-4A04E4770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931F47-78AE-8489-BE91-0BFE5110A5E1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67B7BAC-3404-46DC-9618-B38202844371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8DFA5E-EEBB-64ED-3EEC-D5261599EF51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4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6AB6E-43B9-E3F7-F074-CB99B8ECB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58F807-6F9F-7A2C-8E7B-DDE61FE1CA8A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42D4FC-36D6-B0DD-3840-26684BD9589C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FA52E9-0AC4-6587-A696-A6E6A0D16BE2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8C4B5E-72C0-EC10-66E3-FDA1D3646102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CED3C5-E442-D52D-0135-76DAB3F85AB8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64EC7927-F051-3C37-3B88-298DA5A65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7BDE47F4-8017-3F59-524F-E5811D0BD555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3E85318D-BC48-E833-DDE9-EEE4CD83AFDD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11237-5862-7398-3D58-2F09415C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1E7FC1-E324-2791-91B5-108CCAD9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Calibration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8822E8-B80E-BA50-67F6-99F471DD69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B38E2B-B581-77E8-4298-48998159A2A7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AAE8EF-B015-F75B-BAFE-2F5020A7010D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6F9ED7-130B-75A4-A017-9962100AF36B}"/>
              </a:ext>
            </a:extLst>
          </p:cNvPr>
          <p:cNvGrpSpPr/>
          <p:nvPr/>
        </p:nvGrpSpPr>
        <p:grpSpPr>
          <a:xfrm>
            <a:off x="414336" y="3813462"/>
            <a:ext cx="323978" cy="648814"/>
            <a:chOff x="414336" y="3813462"/>
            <a:chExt cx="323978" cy="6488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E046A5-9A66-C424-7E85-486EA680CD0E}"/>
                </a:ext>
              </a:extLst>
            </p:cNvPr>
            <p:cNvSpPr/>
            <p:nvPr/>
          </p:nvSpPr>
          <p:spPr>
            <a:xfrm>
              <a:off x="414336" y="4340444"/>
              <a:ext cx="323978" cy="1218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65ED42-C962-6F39-C49F-0166F81C8F1D}"/>
                </a:ext>
              </a:extLst>
            </p:cNvPr>
            <p:cNvSpPr/>
            <p:nvPr/>
          </p:nvSpPr>
          <p:spPr>
            <a:xfrm>
              <a:off x="470131" y="4005070"/>
              <a:ext cx="210500" cy="33537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486352-D28F-2CBE-4DBE-899BE5A271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382" y="3868632"/>
              <a:ext cx="1" cy="13716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6F61D835-64B1-1F08-766C-8CAC92A7B433}"/>
                </a:ext>
              </a:extLst>
            </p:cNvPr>
            <p:cNvSpPr/>
            <p:nvPr/>
          </p:nvSpPr>
          <p:spPr>
            <a:xfrm>
              <a:off x="463262" y="3813463"/>
              <a:ext cx="112120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F22A565C-D352-BA01-47EA-4FA8FB35EF42}"/>
                </a:ext>
              </a:extLst>
            </p:cNvPr>
            <p:cNvSpPr/>
            <p:nvPr/>
          </p:nvSpPr>
          <p:spPr>
            <a:xfrm flipH="1">
              <a:off x="463261" y="3813462"/>
              <a:ext cx="119584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3A22E-7B25-C561-5198-C96D343CAB16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6B34F3-D9E7-D345-CDE2-007AA6666D43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F9F65D8-5F30-ACA6-06D6-92A2ACE3AE89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8264A2-09AA-314E-5683-411789D67E38}"/>
              </a:ext>
            </a:extLst>
          </p:cNvPr>
          <p:cNvGrpSpPr/>
          <p:nvPr/>
        </p:nvGrpSpPr>
        <p:grpSpPr>
          <a:xfrm>
            <a:off x="7371837" y="2804489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1F7B67C-2D46-63DC-FF3E-99E668208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A152C-9562-A5FC-4D53-D523F7501850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31A0F1D-29BC-FCB4-9077-519757B64031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Volts (V)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BB488F-B425-E367-00E5-53B92DE7DE6F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3D9524-BDC7-B29F-3354-603A857F50C9}"/>
              </a:ext>
            </a:extLst>
          </p:cNvPr>
          <p:cNvSpPr/>
          <p:nvPr/>
        </p:nvSpPr>
        <p:spPr>
          <a:xfrm>
            <a:off x="7751006" y="4173134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33A558-438F-2993-DE97-E02F85B430F3}"/>
              </a:ext>
            </a:extLst>
          </p:cNvPr>
          <p:cNvSpPr/>
          <p:nvPr/>
        </p:nvSpPr>
        <p:spPr>
          <a:xfrm>
            <a:off x="6655694" y="5626501"/>
            <a:ext cx="1723449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Zero the Sensor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C48F27-603A-5AF3-9B13-88FDADE03180}"/>
              </a:ext>
            </a:extLst>
          </p:cNvPr>
          <p:cNvCxnSpPr>
            <a:stCxn id="16" idx="3"/>
          </p:cNvCxnSpPr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0101240-F8DF-2A01-94BD-5F36AA6CFE6F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FE3913B-DDA0-0BD9-6844-E8DD72B77304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890A564-01B9-6BA4-3B1D-49F2133A4A62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AB076D-9BE0-A48A-A7B6-5FCB018035AE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8D832F-AD56-FE07-5FC7-DE63D8A5DD87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99C4AE-731E-9891-37EC-AF0F47F7151B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44541AB-3E79-3AB6-023D-469185B45E80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72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2.96296E-6 L -0.0349 0.08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2F44-E3B9-EB91-5D79-CD8A0B3B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7E614F-FDFB-7BE8-8F57-0D114B0E7335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A432BF-0B2F-9937-D4A0-7C439267EE03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BADF6F4-CD04-1FA0-336C-C7DC23634566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CBF14C-C1A3-7625-7B55-1CAAC1D14541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958919F-1228-BAF6-7A65-F373DBD41DCC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BD1B8F23-B121-3F52-03CF-6B49AD735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83C21655-5BEC-20C1-10AD-708C3E713346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CB8BF91E-3B20-DDAB-5A7E-21011E6AFF89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F331B-6C29-28CC-7970-D6E04FD4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5EEE40-A62E-EDB1-CEAC-4C541511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Calibration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EF50AC-10D1-5C51-90A3-1F6C469B1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1780A2D-ECF0-6B82-EE9F-AD50E37649ED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511E3-2611-0811-0EA6-63D04E02969E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0C2B6-8670-AAE0-3392-18FB32C38B4E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9AD561-0013-38CF-60D2-4A8570255084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79E8A19-C682-C731-B103-6EB49A7F1D64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8FB5E1-D245-5525-A2CC-0824CAF78A3A}"/>
              </a:ext>
            </a:extLst>
          </p:cNvPr>
          <p:cNvGrpSpPr/>
          <p:nvPr/>
        </p:nvGrpSpPr>
        <p:grpSpPr>
          <a:xfrm>
            <a:off x="7371837" y="2804489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88E0FE5-C7CF-5D9D-60E2-94B70087E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11DC774-0C6E-308D-CE50-00C88BEA40E3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3988C8B-4A6F-9BB6-1411-ED3559F8B9C0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Volts (V)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8BAC48-DED2-5E18-0F16-22E8AE77B36F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6310B2-55A6-A56A-E3CF-80CA43C28BF3}"/>
              </a:ext>
            </a:extLst>
          </p:cNvPr>
          <p:cNvSpPr/>
          <p:nvPr/>
        </p:nvSpPr>
        <p:spPr>
          <a:xfrm>
            <a:off x="7325299" y="4721967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505D59-316E-852D-6531-02E61F095E38}"/>
              </a:ext>
            </a:extLst>
          </p:cNvPr>
          <p:cNvSpPr/>
          <p:nvPr/>
        </p:nvSpPr>
        <p:spPr>
          <a:xfrm>
            <a:off x="6655695" y="5626501"/>
            <a:ext cx="2066886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Apply Known Mass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570F649-5423-D952-E87D-3D23232FE514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53D9CAB-9110-F505-02BC-528E9EDD2ADE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EAA077-10D1-7D5B-430A-6365AC70DE1B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981E5A51-243C-6302-14CC-1F749DB22AAC}"/>
              </a:ext>
            </a:extLst>
          </p:cNvPr>
          <p:cNvCxnSpPr/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07EDEBAF-4080-B265-EACC-1D14C2AF74C7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1026" name="Rectangle: Rounded Corners 1025">
            <a:extLst>
              <a:ext uri="{FF2B5EF4-FFF2-40B4-BE49-F238E27FC236}">
                <a16:creationId xmlns:a16="http://schemas.microsoft.com/office/drawing/2014/main" id="{717B803E-C27E-D45F-A3C2-FE3EAF2D5877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7129FFBB-956B-98B7-83B4-9A8F21ED08E9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D82BBCAC-D9F0-6012-1AAC-8A8B64A372AE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1153051E-B8F6-24D2-3898-15612EDA1854}"/>
              </a:ext>
            </a:extLst>
          </p:cNvPr>
          <p:cNvGrpSpPr/>
          <p:nvPr/>
        </p:nvGrpSpPr>
        <p:grpSpPr>
          <a:xfrm>
            <a:off x="414336" y="3813462"/>
            <a:ext cx="323978" cy="648814"/>
            <a:chOff x="414336" y="3813462"/>
            <a:chExt cx="323978" cy="648814"/>
          </a:xfrm>
        </p:grpSpPr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017479F0-112D-A549-F5B4-B7E9DDE53C96}"/>
                </a:ext>
              </a:extLst>
            </p:cNvPr>
            <p:cNvSpPr/>
            <p:nvPr/>
          </p:nvSpPr>
          <p:spPr>
            <a:xfrm>
              <a:off x="470131" y="4005070"/>
              <a:ext cx="210500" cy="35642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61EFB210-4B65-DA62-5FF3-F6BE6E9DD1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382" y="3868632"/>
              <a:ext cx="1" cy="13716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8" name="Arc 1057">
              <a:extLst>
                <a:ext uri="{FF2B5EF4-FFF2-40B4-BE49-F238E27FC236}">
                  <a16:creationId xmlns:a16="http://schemas.microsoft.com/office/drawing/2014/main" id="{9500B919-EA20-E6E3-8BCC-EBE7A4ED6537}"/>
                </a:ext>
              </a:extLst>
            </p:cNvPr>
            <p:cNvSpPr/>
            <p:nvPr/>
          </p:nvSpPr>
          <p:spPr>
            <a:xfrm>
              <a:off x="463262" y="3813463"/>
              <a:ext cx="112120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Arc 1060">
              <a:extLst>
                <a:ext uri="{FF2B5EF4-FFF2-40B4-BE49-F238E27FC236}">
                  <a16:creationId xmlns:a16="http://schemas.microsoft.com/office/drawing/2014/main" id="{6E00925E-D100-EC13-79FF-B23500046EF6}"/>
                </a:ext>
              </a:extLst>
            </p:cNvPr>
            <p:cNvSpPr/>
            <p:nvPr/>
          </p:nvSpPr>
          <p:spPr>
            <a:xfrm flipH="1">
              <a:off x="463261" y="3813462"/>
              <a:ext cx="119584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ADBE8212-A873-FB37-7785-11D11B0C6934}"/>
                </a:ext>
              </a:extLst>
            </p:cNvPr>
            <p:cNvSpPr/>
            <p:nvPr/>
          </p:nvSpPr>
          <p:spPr>
            <a:xfrm>
              <a:off x="414336" y="4340444"/>
              <a:ext cx="323978" cy="1218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529606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052 -0.0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EF2F6D8-4ABF-55AB-100A-958B7C1EF7C0}"/>
              </a:ext>
            </a:extLst>
          </p:cNvPr>
          <p:cNvSpPr/>
          <p:nvPr/>
        </p:nvSpPr>
        <p:spPr>
          <a:xfrm>
            <a:off x="-16669" y="1417476"/>
            <a:ext cx="10684669" cy="4699827"/>
          </a:xfrm>
          <a:prstGeom prst="rect">
            <a:avLst/>
          </a:prstGeom>
          <a:solidFill>
            <a:srgbClr val="CEB88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2C3A-7A8A-0366-45C6-425D9A435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814D7AAC-4D51-67E6-F44E-4FD1870599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/>
              <a:t>Jeffrey Hill</a:t>
            </a:r>
          </a:p>
          <a:p>
            <a:pPr algn="ctr"/>
            <a:r>
              <a:rPr lang="en-US"/>
              <a:t>Thermal Fluids Engineer</a:t>
            </a:r>
          </a:p>
        </p:txBody>
      </p:sp>
      <p:pic>
        <p:nvPicPr>
          <p:cNvPr id="9" name="Picture Placeholder 8" descr="A person in a suit and tie&#10;&#10;Description automatically generated">
            <a:extLst>
              <a:ext uri="{FF2B5EF4-FFF2-40B4-BE49-F238E27FC236}">
                <a16:creationId xmlns:a16="http://schemas.microsoft.com/office/drawing/2014/main" id="{CB1041E9-759C-D919-675E-8E4E631738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0ABC81-5DE4-2CFC-0469-1657FF7C0C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/>
              <a:t>Ryan Kaczmarczyk</a:t>
            </a:r>
          </a:p>
          <a:p>
            <a:pPr algn="ctr"/>
            <a:r>
              <a:rPr lang="en-US"/>
              <a:t>Controls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52115" y="5091578"/>
            <a:ext cx="1943476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Aidan Hoolihan</a:t>
            </a:r>
          </a:p>
          <a:p>
            <a:r>
              <a:rPr lang="en-US">
                <a:ea typeface="Calibri"/>
                <a:cs typeface="Calibri"/>
              </a:rPr>
              <a:t>Materials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53276" y="4625297"/>
            <a:ext cx="2361446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Nicholas Jensen</a:t>
            </a:r>
            <a:endParaRPr lang="en-US"/>
          </a:p>
          <a:p>
            <a:pPr algn="ctr"/>
            <a:r>
              <a:rPr lang="en-US">
                <a:ea typeface="Calibri"/>
                <a:cs typeface="Calibri"/>
              </a:rPr>
              <a:t>Manufacturing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pic>
        <p:nvPicPr>
          <p:cNvPr id="2048" name="Picture Placeholder 2047" descr="A person in a suit and tie&#10;&#10;Description automatically generated">
            <a:extLst>
              <a:ext uri="{FF2B5EF4-FFF2-40B4-BE49-F238E27FC236}">
                <a16:creationId xmlns:a16="http://schemas.microsoft.com/office/drawing/2014/main" id="{CA9A56E6-C1D6-13B1-7490-4C536383D4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2366" r="12366"/>
          <a:stretch/>
        </p:blipFill>
        <p:spPr>
          <a:ln>
            <a:solidFill>
              <a:schemeClr val="tx1"/>
            </a:solidFill>
          </a:ln>
        </p:spPr>
      </p:pic>
      <p:pic>
        <p:nvPicPr>
          <p:cNvPr id="32" name="Picture Placeholder 1">
            <a:extLst>
              <a:ext uri="{FF2B5EF4-FFF2-40B4-BE49-F238E27FC236}">
                <a16:creationId xmlns:a16="http://schemas.microsoft.com/office/drawing/2014/main" id="{B946A306-EA86-45B6-37CD-51A5D63B2D4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/>
          <a:stretch/>
        </p:blipFill>
        <p:spPr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Placeholder 54" descr="A person in a suit smiling&#10;&#10;Description automatically generated">
            <a:extLst>
              <a:ext uri="{FF2B5EF4-FFF2-40B4-BE49-F238E27FC236}">
                <a16:creationId xmlns:a16="http://schemas.microsoft.com/office/drawing/2014/main" id="{FE26FAC2-F2CB-EEF4-D972-C137E4CFBF3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/>
          <a:srcRect l="9935" r="9935"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4625297"/>
            <a:ext cx="1828800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Edward </a:t>
            </a:r>
            <a:r>
              <a:rPr lang="en-US" err="1">
                <a:ea typeface="Calibri"/>
                <a:cs typeface="Calibri"/>
              </a:rPr>
              <a:t>Zapert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>
                <a:ea typeface="Calibri"/>
                <a:cs typeface="Calibri"/>
              </a:rPr>
              <a:t>Design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1721B-0444-8B60-C7B6-B9EEBDF5D3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6A0FEE5-F072-E395-1B5A-69B319809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453" y="2318425"/>
            <a:ext cx="1828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6105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80D1-51CE-B985-A0EF-2ACAEC6A0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1AD647-A092-7018-89D8-F89C56774B98}"/>
              </a:ext>
            </a:extLst>
          </p:cNvPr>
          <p:cNvCxnSpPr>
            <a:cxnSpLocks/>
            <a:stCxn id="11" idx="7"/>
            <a:endCxn id="50" idx="7"/>
          </p:cNvCxnSpPr>
          <p:nvPr/>
        </p:nvCxnSpPr>
        <p:spPr>
          <a:xfrm flipV="1">
            <a:off x="7437296" y="3884275"/>
            <a:ext cx="903492" cy="86516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444A5C4-63BA-503B-E2B8-E875D4B876A0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C5D69-F59B-DDEF-AA44-8EAB67A4103C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60606EB-4A05-394C-826A-928F8A73B3A3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0BE353B-B0D4-77BE-2B4A-709F5189552F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889BF9-B232-4C04-7694-913B3AF728DF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00FBEC63-95FF-F9F3-56DA-15064FE43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933E92D3-E315-30C7-21FA-C12DCEE93BFF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D595AECD-C03D-73B7-D199-DAAE01EF5A81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AA11D-BE4A-40F7-5DB8-185663D6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8159F-5A2B-2B1A-9ABD-05BDB7A9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Calibration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D1A602-485D-79A1-4078-1B4CDC360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AC8773-3F7B-E8BB-0C3A-C40876EE44FA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F29A1-230B-8733-0553-A9CF7584BA74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DAC99-4DF6-CD29-3B67-55F9E5E2B375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2486F-488B-1EA9-72BD-AEF64AAAE5D6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49BEFF5-DF37-2A4D-1726-A162FEA50E74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EBCF2C-4E25-A1BD-15C3-72E0610528D3}"/>
              </a:ext>
            </a:extLst>
          </p:cNvPr>
          <p:cNvGrpSpPr/>
          <p:nvPr/>
        </p:nvGrpSpPr>
        <p:grpSpPr>
          <a:xfrm>
            <a:off x="7371837" y="2804489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8ADA53-004E-75EC-3EDA-BDB65E408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3B8001-A160-44E0-CEA4-912B4D18969B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EAA42C9-E1DB-9328-20F7-CC488412686F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Volts (V)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E83039-41FF-0201-B77B-FDF383EF6F4D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FF34F4-37E6-4B5C-FED8-5ED992F04F35}"/>
              </a:ext>
            </a:extLst>
          </p:cNvPr>
          <p:cNvSpPr/>
          <p:nvPr/>
        </p:nvSpPr>
        <p:spPr>
          <a:xfrm>
            <a:off x="7325299" y="4729918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33AF6BC-BFCB-02AA-0B0D-CCBA220CD065}"/>
              </a:ext>
            </a:extLst>
          </p:cNvPr>
          <p:cNvSpPr/>
          <p:nvPr/>
        </p:nvSpPr>
        <p:spPr>
          <a:xfrm>
            <a:off x="6655695" y="5626501"/>
            <a:ext cx="3392634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Establish Calibration Relationship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4D96A5A-087D-36C9-25A8-D0F52DEA279B}"/>
              </a:ext>
            </a:extLst>
          </p:cNvPr>
          <p:cNvSpPr/>
          <p:nvPr/>
        </p:nvSpPr>
        <p:spPr>
          <a:xfrm>
            <a:off x="8228791" y="3864752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4E738F7B-CCFB-EA64-5091-5A92AA610DD2}"/>
              </a:ext>
            </a:extLst>
          </p:cNvPr>
          <p:cNvCxnSpPr>
            <a:cxnSpLocks/>
          </p:cNvCxnSpPr>
          <p:nvPr/>
        </p:nvCxnSpPr>
        <p:spPr>
          <a:xfrm flipV="1">
            <a:off x="7803855" y="3181425"/>
            <a:ext cx="1555436" cy="1147790"/>
          </a:xfrm>
          <a:prstGeom prst="bentConnector3">
            <a:avLst>
              <a:gd name="adj1" fmla="val 134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B2561F36-C99E-0502-780A-D3B4841054AE}"/>
              </a:ext>
            </a:extLst>
          </p:cNvPr>
          <p:cNvGrpSpPr/>
          <p:nvPr/>
        </p:nvGrpSpPr>
        <p:grpSpPr>
          <a:xfrm>
            <a:off x="9297950" y="2738131"/>
            <a:ext cx="911391" cy="856485"/>
            <a:chOff x="9297950" y="2738131"/>
            <a:chExt cx="911391" cy="856485"/>
          </a:xfrm>
        </p:grpSpPr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45111E57-E3E8-4C9B-F3F1-FE7914FD7249}"/>
                </a:ext>
              </a:extLst>
            </p:cNvPr>
            <p:cNvSpPr/>
            <p:nvPr/>
          </p:nvSpPr>
          <p:spPr>
            <a:xfrm>
              <a:off x="9403371" y="2738131"/>
              <a:ext cx="644958" cy="856485"/>
            </a:xfrm>
            <a:custGeom>
              <a:avLst/>
              <a:gdLst>
                <a:gd name="connsiteX0" fmla="*/ 152849 w 564921"/>
                <a:gd name="connsiteY0" fmla="*/ 74602 h 545806"/>
                <a:gd name="connsiteX1" fmla="*/ 88041 w 564921"/>
                <a:gd name="connsiteY1" fmla="*/ 139410 h 545806"/>
                <a:gd name="connsiteX2" fmla="*/ 88041 w 564921"/>
                <a:gd name="connsiteY2" fmla="*/ 406395 h 545806"/>
                <a:gd name="connsiteX3" fmla="*/ 152849 w 564921"/>
                <a:gd name="connsiteY3" fmla="*/ 471203 h 545806"/>
                <a:gd name="connsiteX4" fmla="*/ 412071 w 564921"/>
                <a:gd name="connsiteY4" fmla="*/ 471203 h 545806"/>
                <a:gd name="connsiteX5" fmla="*/ 476879 w 564921"/>
                <a:gd name="connsiteY5" fmla="*/ 406395 h 545806"/>
                <a:gd name="connsiteX6" fmla="*/ 476879 w 564921"/>
                <a:gd name="connsiteY6" fmla="*/ 139410 h 545806"/>
                <a:gd name="connsiteX7" fmla="*/ 412071 w 564921"/>
                <a:gd name="connsiteY7" fmla="*/ 74602 h 545806"/>
                <a:gd name="connsiteX8" fmla="*/ 90969 w 564921"/>
                <a:gd name="connsiteY8" fmla="*/ 0 h 545806"/>
                <a:gd name="connsiteX9" fmla="*/ 473952 w 564921"/>
                <a:gd name="connsiteY9" fmla="*/ 0 h 545806"/>
                <a:gd name="connsiteX10" fmla="*/ 564921 w 564921"/>
                <a:gd name="connsiteY10" fmla="*/ 90969 h 545806"/>
                <a:gd name="connsiteX11" fmla="*/ 564921 w 564921"/>
                <a:gd name="connsiteY11" fmla="*/ 454837 h 545806"/>
                <a:gd name="connsiteX12" fmla="*/ 473952 w 564921"/>
                <a:gd name="connsiteY12" fmla="*/ 545806 h 545806"/>
                <a:gd name="connsiteX13" fmla="*/ 90969 w 564921"/>
                <a:gd name="connsiteY13" fmla="*/ 545806 h 545806"/>
                <a:gd name="connsiteX14" fmla="*/ 0 w 564921"/>
                <a:gd name="connsiteY14" fmla="*/ 454837 h 545806"/>
                <a:gd name="connsiteX15" fmla="*/ 0 w 564921"/>
                <a:gd name="connsiteY15" fmla="*/ 90969 h 545806"/>
                <a:gd name="connsiteX16" fmla="*/ 90969 w 564921"/>
                <a:gd name="connsiteY16" fmla="*/ 0 h 54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921" h="545806">
                  <a:moveTo>
                    <a:pt x="152849" y="74602"/>
                  </a:moveTo>
                  <a:cubicBezTo>
                    <a:pt x="117057" y="74602"/>
                    <a:pt x="88041" y="103618"/>
                    <a:pt x="88041" y="139410"/>
                  </a:cubicBezTo>
                  <a:lnTo>
                    <a:pt x="88041" y="406395"/>
                  </a:lnTo>
                  <a:cubicBezTo>
                    <a:pt x="88041" y="442187"/>
                    <a:pt x="117057" y="471203"/>
                    <a:pt x="152849" y="471203"/>
                  </a:cubicBezTo>
                  <a:lnTo>
                    <a:pt x="412071" y="471203"/>
                  </a:lnTo>
                  <a:cubicBezTo>
                    <a:pt x="447863" y="471203"/>
                    <a:pt x="476879" y="442187"/>
                    <a:pt x="476879" y="406395"/>
                  </a:cubicBezTo>
                  <a:lnTo>
                    <a:pt x="476879" y="139410"/>
                  </a:lnTo>
                  <a:cubicBezTo>
                    <a:pt x="476879" y="103618"/>
                    <a:pt x="447863" y="74602"/>
                    <a:pt x="412071" y="74602"/>
                  </a:cubicBezTo>
                  <a:close/>
                  <a:moveTo>
                    <a:pt x="90969" y="0"/>
                  </a:moveTo>
                  <a:lnTo>
                    <a:pt x="473952" y="0"/>
                  </a:lnTo>
                  <a:cubicBezTo>
                    <a:pt x="524193" y="0"/>
                    <a:pt x="564921" y="40728"/>
                    <a:pt x="564921" y="90969"/>
                  </a:cubicBezTo>
                  <a:lnTo>
                    <a:pt x="564921" y="454837"/>
                  </a:lnTo>
                  <a:cubicBezTo>
                    <a:pt x="564921" y="505078"/>
                    <a:pt x="524193" y="545806"/>
                    <a:pt x="473952" y="545806"/>
                  </a:cubicBezTo>
                  <a:lnTo>
                    <a:pt x="90969" y="545806"/>
                  </a:lnTo>
                  <a:cubicBezTo>
                    <a:pt x="40728" y="545806"/>
                    <a:pt x="0" y="505078"/>
                    <a:pt x="0" y="454837"/>
                  </a:cubicBezTo>
                  <a:lnTo>
                    <a:pt x="0" y="90969"/>
                  </a:lnTo>
                  <a:cubicBezTo>
                    <a:pt x="0" y="40728"/>
                    <a:pt x="40728" y="0"/>
                    <a:pt x="9096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03A90504-8669-6973-5D0A-FD970C155986}"/>
                    </a:ext>
                  </a:extLst>
                </p:cNvPr>
                <p:cNvSpPr txBox="1"/>
                <p:nvPr/>
              </p:nvSpPr>
              <p:spPr>
                <a:xfrm>
                  <a:off x="9297950" y="2902099"/>
                  <a:ext cx="911391" cy="4948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𝒎𝑵</m:t>
                            </m:r>
                          </m:num>
                          <m:den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den>
                        </m:f>
                      </m:oMath>
                    </m:oMathPara>
                  </a14:m>
                  <a:endParaRPr lang="en-US" sz="1400" b="1"/>
                </a:p>
              </p:txBody>
            </p:sp>
          </mc:Choice>
          <mc:Fallback xmlns="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03A90504-8669-6973-5D0A-FD970C155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7950" y="2902099"/>
                  <a:ext cx="911391" cy="494879"/>
                </a:xfrm>
                <a:prstGeom prst="rect">
                  <a:avLst/>
                </a:prstGeom>
                <a:blipFill>
                  <a:blip r:embed="rId2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8933359A-1189-9367-D757-ACE395DF9735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4C7AE294-1F5B-AE36-2896-874C6E8286B9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AE34B267-5DEA-50B3-B782-C2127B62E04D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5D8294CF-C312-9009-A857-DF584915886C}"/>
              </a:ext>
            </a:extLst>
          </p:cNvPr>
          <p:cNvCxnSpPr/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8C4A0961-3F62-09D3-9EAD-CEE6B0A7B366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6BA08E1F-39E6-2815-17D7-FF5EAFB7579C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FB564DBD-57B0-822E-8466-85F060ACC4DC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08E9242C-F902-9690-5E03-B7ABFCC38768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C9E28C2F-1D3E-DB22-040A-EBAC4F33ACFA}"/>
              </a:ext>
            </a:extLst>
          </p:cNvPr>
          <p:cNvSpPr/>
          <p:nvPr/>
        </p:nvSpPr>
        <p:spPr>
          <a:xfrm>
            <a:off x="418852" y="3917520"/>
            <a:ext cx="323978" cy="121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AF2DC44D-6130-CB87-2EA0-B54FB45BFA6C}"/>
              </a:ext>
            </a:extLst>
          </p:cNvPr>
          <p:cNvSpPr/>
          <p:nvPr/>
        </p:nvSpPr>
        <p:spPr>
          <a:xfrm>
            <a:off x="474647" y="3586192"/>
            <a:ext cx="210500" cy="334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3CDC935F-1701-F48C-E6D8-62CAA9F5C5E5}"/>
              </a:ext>
            </a:extLst>
          </p:cNvPr>
          <p:cNvCxnSpPr>
            <a:cxnSpLocks/>
          </p:cNvCxnSpPr>
          <p:nvPr/>
        </p:nvCxnSpPr>
        <p:spPr>
          <a:xfrm flipH="1" flipV="1">
            <a:off x="579898" y="3449754"/>
            <a:ext cx="1" cy="1371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Arc 1052">
            <a:extLst>
              <a:ext uri="{FF2B5EF4-FFF2-40B4-BE49-F238E27FC236}">
                <a16:creationId xmlns:a16="http://schemas.microsoft.com/office/drawing/2014/main" id="{9D680205-7DED-95F1-E0C9-B320B6D0EF5B}"/>
              </a:ext>
            </a:extLst>
          </p:cNvPr>
          <p:cNvSpPr/>
          <p:nvPr/>
        </p:nvSpPr>
        <p:spPr>
          <a:xfrm>
            <a:off x="467778" y="3394585"/>
            <a:ext cx="112120" cy="114943"/>
          </a:xfrm>
          <a:prstGeom prst="arc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Arc 1053">
            <a:extLst>
              <a:ext uri="{FF2B5EF4-FFF2-40B4-BE49-F238E27FC236}">
                <a16:creationId xmlns:a16="http://schemas.microsoft.com/office/drawing/2014/main" id="{8B857AC6-88E3-EE26-C7F1-077F9E7A0B8E}"/>
              </a:ext>
            </a:extLst>
          </p:cNvPr>
          <p:cNvSpPr/>
          <p:nvPr/>
        </p:nvSpPr>
        <p:spPr>
          <a:xfrm flipH="1">
            <a:off x="467777" y="3394584"/>
            <a:ext cx="119584" cy="114943"/>
          </a:xfrm>
          <a:prstGeom prst="arc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93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2.59259E-6 L 0.00013 0.0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0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AE730-8D4B-8FD5-8242-BBCC20A3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F22C66-3EA8-1001-CAED-0F045EDA858D}"/>
              </a:ext>
            </a:extLst>
          </p:cNvPr>
          <p:cNvCxnSpPr>
            <a:cxnSpLocks/>
            <a:stCxn id="11" idx="7"/>
            <a:endCxn id="50" idx="7"/>
          </p:cNvCxnSpPr>
          <p:nvPr/>
        </p:nvCxnSpPr>
        <p:spPr>
          <a:xfrm flipV="1">
            <a:off x="7437296" y="3884275"/>
            <a:ext cx="903492" cy="86516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2A0B6BC-CCBF-4ADF-8957-205E1C15A6DD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A03B64-C4C2-5C41-8636-AB9367B17BE2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408DE8-F2F8-7546-3F41-830CA89A9C47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23BA017-2EA9-5103-41F2-A9AEC8383395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891FDE3-1D03-9AFB-D05C-755D5428300E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ACF2A6CA-339E-15E8-36EF-18224F2615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717C07D5-FCA4-EC77-DBCB-D83EEEF6B5D2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DDDF2A5F-CBE6-6173-B682-98796062D984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82E7C-D335-61BC-6340-5FD0FDE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F37C42-F0F5-7A17-7297-9358F796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Calibration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8D354A-F4CA-4A74-5CD5-C1CB09E65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35BBF6-C864-CDEA-8C9D-057F133101CC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B1720-D0EC-7896-4B03-F8ABE0DFC079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658AC1-5D74-3FF7-0C77-0EB9072408A5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A07EFA-5890-09A8-00E0-7B0284FECF8D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EB1677-7FC7-E978-A32E-D6F2476AE288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721D0D-374E-A967-1456-16EC341F5ABF}"/>
              </a:ext>
            </a:extLst>
          </p:cNvPr>
          <p:cNvGrpSpPr/>
          <p:nvPr/>
        </p:nvGrpSpPr>
        <p:grpSpPr>
          <a:xfrm>
            <a:off x="7371837" y="2804489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C61B694-A8BE-9F38-01F0-0AC4616EA5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7F1E734-0FE3-7448-804D-E3DECCF5B645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E8D526D-2190-93C5-3BE8-F814E2099CCA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Volts (V)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1F8212-8782-6184-7A1D-4D2814834FD8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2EA7C4-2572-2FCB-DDB5-5A593D503E86}"/>
              </a:ext>
            </a:extLst>
          </p:cNvPr>
          <p:cNvSpPr/>
          <p:nvPr/>
        </p:nvSpPr>
        <p:spPr>
          <a:xfrm>
            <a:off x="7325299" y="4729918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F459E1-7648-70AD-0674-231E28171F35}"/>
              </a:ext>
            </a:extLst>
          </p:cNvPr>
          <p:cNvSpPr/>
          <p:nvPr/>
        </p:nvSpPr>
        <p:spPr>
          <a:xfrm>
            <a:off x="8228791" y="3864752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C0A282-8B78-B4C7-792D-07F7C68FFA02}"/>
              </a:ext>
            </a:extLst>
          </p:cNvPr>
          <p:cNvSpPr/>
          <p:nvPr/>
        </p:nvSpPr>
        <p:spPr>
          <a:xfrm>
            <a:off x="6655695" y="5626501"/>
            <a:ext cx="1482465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Unload Mass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507E7C-DF11-86DD-871A-F6795E930B45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A4B55C-5BC9-1084-2061-F5C407A20F49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6220CF-87FD-0BA6-FA8E-178EBF94474C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205EA1-BAA8-44C5-9EDF-8154034D90C4}"/>
              </a:ext>
            </a:extLst>
          </p:cNvPr>
          <p:cNvCxnSpPr/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A7BD9D-AE07-C1E0-00E2-1EFB00B793C3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2BF93BB-4B1D-E2C7-9929-C3C0495AC33C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8144979-702F-71D2-3788-3F3440B55B7A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CDD11D4-4F9B-3626-793C-62B113AF2A02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D18840-C778-C003-A44C-BEEFBDB33C77}"/>
              </a:ext>
            </a:extLst>
          </p:cNvPr>
          <p:cNvSpPr/>
          <p:nvPr/>
        </p:nvSpPr>
        <p:spPr>
          <a:xfrm>
            <a:off x="474647" y="3586192"/>
            <a:ext cx="210500" cy="334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2D14B6-1D1C-5628-00CE-A62FAEE61053}"/>
              </a:ext>
            </a:extLst>
          </p:cNvPr>
          <p:cNvCxnSpPr>
            <a:cxnSpLocks/>
          </p:cNvCxnSpPr>
          <p:nvPr/>
        </p:nvCxnSpPr>
        <p:spPr>
          <a:xfrm flipH="1" flipV="1">
            <a:off x="579898" y="3449754"/>
            <a:ext cx="1" cy="1371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5685BE3A-7F07-C9F8-5040-0AF8DFAA69C4}"/>
              </a:ext>
            </a:extLst>
          </p:cNvPr>
          <p:cNvSpPr/>
          <p:nvPr/>
        </p:nvSpPr>
        <p:spPr>
          <a:xfrm>
            <a:off x="467778" y="3394585"/>
            <a:ext cx="112120" cy="114943"/>
          </a:xfrm>
          <a:prstGeom prst="arc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0EF4E71-7CC6-F33A-78A1-DA44738801D2}"/>
              </a:ext>
            </a:extLst>
          </p:cNvPr>
          <p:cNvSpPr/>
          <p:nvPr/>
        </p:nvSpPr>
        <p:spPr>
          <a:xfrm flipH="1">
            <a:off x="467777" y="3394584"/>
            <a:ext cx="119584" cy="114943"/>
          </a:xfrm>
          <a:prstGeom prst="arc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656B12-66CE-E820-834E-6E9E20A5696D}"/>
              </a:ext>
            </a:extLst>
          </p:cNvPr>
          <p:cNvSpPr/>
          <p:nvPr/>
        </p:nvSpPr>
        <p:spPr>
          <a:xfrm>
            <a:off x="410076" y="4436264"/>
            <a:ext cx="323978" cy="121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014 -0.0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BCE11-3BFA-F101-83F5-A81EC714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EAE95A-EF80-DBED-6839-DA411CD8F885}"/>
              </a:ext>
            </a:extLst>
          </p:cNvPr>
          <p:cNvCxnSpPr>
            <a:cxnSpLocks/>
            <a:stCxn id="11" idx="7"/>
            <a:endCxn id="50" idx="7"/>
          </p:cNvCxnSpPr>
          <p:nvPr/>
        </p:nvCxnSpPr>
        <p:spPr>
          <a:xfrm flipV="1">
            <a:off x="7437296" y="3884275"/>
            <a:ext cx="903492" cy="86516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59A287B-4A86-AAB5-7B05-F37A6649C903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05618B-B2B2-11FC-B35C-E5D01F6728CC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38D105-BCBF-5E20-B599-F2ED9F12CAB7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903F6D-A5B6-018F-E3E1-451E26497A99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49EB927-F476-CCDD-1D84-B051FFEAAB89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D5ECBC26-836D-36FD-D45B-6BF299BF1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081EE853-CB49-A60A-4EFF-CF99C59053EE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454FF27D-7605-2D7B-CCF5-CED29CB81733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5AE03-730D-4D10-3DF1-0C713BC1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A1A54C-357B-143A-2D75-08A8AF74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- Calibration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CD2B6A-5544-FB05-E0C5-EC85973DD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E3A8AF3-FBA7-8CA1-C642-5256CDBAB1B0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7572E5-7046-BBC7-9231-8D7A17DA4365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625450-F509-E725-C5A9-2DCF66A1F0C9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386EBC-289D-3E18-1668-34813E5309EF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BA3FE4C-71A4-B1D0-36C1-092F5839FD36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8C58FD-06D0-D345-9119-BBBC496B83B2}"/>
              </a:ext>
            </a:extLst>
          </p:cNvPr>
          <p:cNvGrpSpPr/>
          <p:nvPr/>
        </p:nvGrpSpPr>
        <p:grpSpPr>
          <a:xfrm>
            <a:off x="7371837" y="2804489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1896FC4-F8D0-E989-93BA-32956FBA9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7A24C96-C236-B758-B7CB-1211A5390FEA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D34426-946C-FC39-49BD-2D9B552896E4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Volts (V)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65417B-D79B-64E4-E032-6F696CF9FAA4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A3FA69-2A2B-D045-3E91-E5F0567ED916}"/>
              </a:ext>
            </a:extLst>
          </p:cNvPr>
          <p:cNvSpPr/>
          <p:nvPr/>
        </p:nvSpPr>
        <p:spPr>
          <a:xfrm>
            <a:off x="7325299" y="4729918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6727DA8-429C-DD92-4E0F-79FB300FE238}"/>
              </a:ext>
            </a:extLst>
          </p:cNvPr>
          <p:cNvSpPr/>
          <p:nvPr/>
        </p:nvSpPr>
        <p:spPr>
          <a:xfrm>
            <a:off x="6655695" y="5626501"/>
            <a:ext cx="1482465" cy="56649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Unload Mass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1C1F5AC-B6BA-0FC3-0E0C-25553E232501}"/>
              </a:ext>
            </a:extLst>
          </p:cNvPr>
          <p:cNvSpPr/>
          <p:nvPr/>
        </p:nvSpPr>
        <p:spPr>
          <a:xfrm>
            <a:off x="8228791" y="3864752"/>
            <a:ext cx="131213" cy="1333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84F487-3727-83D4-BB3A-E53F49B3E49B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18C957-4E3C-E669-D124-88F5175267F9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A7D54A-E143-B5AC-469E-6A9E07547F7F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EB55EF-6087-60FB-4F80-940F6C0F4D11}"/>
              </a:ext>
            </a:extLst>
          </p:cNvPr>
          <p:cNvCxnSpPr/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91A3C7-5AD6-6A12-3D78-19152A71DB48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009CD9-392E-E70D-C5AC-01E4EA3B6359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4DD3BC-6D3B-768B-8431-C62096DE0CBD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B4AF81-E4D1-3EFA-9196-76F4DDE439DE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0E14B3-F7DD-D2D8-62B0-B473BE8B9FFA}"/>
              </a:ext>
            </a:extLst>
          </p:cNvPr>
          <p:cNvGrpSpPr/>
          <p:nvPr/>
        </p:nvGrpSpPr>
        <p:grpSpPr>
          <a:xfrm>
            <a:off x="416030" y="3394584"/>
            <a:ext cx="323978" cy="641946"/>
            <a:chOff x="416030" y="3394584"/>
            <a:chExt cx="323978" cy="64194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CF8A939-BEEA-CBAE-3CAE-E908DD3DDB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898" y="3449754"/>
              <a:ext cx="1" cy="13716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9AECE4A0-B4A4-2E60-487E-24EADE1332A7}"/>
                </a:ext>
              </a:extLst>
            </p:cNvPr>
            <p:cNvSpPr/>
            <p:nvPr/>
          </p:nvSpPr>
          <p:spPr>
            <a:xfrm>
              <a:off x="467778" y="3394585"/>
              <a:ext cx="112120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1BDB5FA0-F323-C207-D8F1-F268B13EDA71}"/>
                </a:ext>
              </a:extLst>
            </p:cNvPr>
            <p:cNvSpPr/>
            <p:nvPr/>
          </p:nvSpPr>
          <p:spPr>
            <a:xfrm flipH="1">
              <a:off x="467777" y="3394584"/>
              <a:ext cx="119584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E49511-7EEC-F5AB-F814-23D12F76C30A}"/>
                </a:ext>
              </a:extLst>
            </p:cNvPr>
            <p:cNvSpPr/>
            <p:nvPr/>
          </p:nvSpPr>
          <p:spPr>
            <a:xfrm>
              <a:off x="474647" y="3586192"/>
              <a:ext cx="210500" cy="3343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CA4ADBA-50C9-1D74-3C5E-E0145FC36345}"/>
                </a:ext>
              </a:extLst>
            </p:cNvPr>
            <p:cNvSpPr/>
            <p:nvPr/>
          </p:nvSpPr>
          <p:spPr>
            <a:xfrm>
              <a:off x="416030" y="3914698"/>
              <a:ext cx="323978" cy="1218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56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4.16667E-6 0.0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E8EA3-F076-39AC-D645-B816C1A8F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6F3C36-9D94-894B-ABD0-69B189B82A37}"/>
              </a:ext>
            </a:extLst>
          </p:cNvPr>
          <p:cNvCxnSpPr/>
          <p:nvPr/>
        </p:nvCxnSpPr>
        <p:spPr>
          <a:xfrm flipV="1">
            <a:off x="7413391" y="3297650"/>
            <a:ext cx="156642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E89D15-156D-0747-8D77-F65C92DA5A74}"/>
              </a:ext>
            </a:extLst>
          </p:cNvPr>
          <p:cNvCxnSpPr/>
          <p:nvPr/>
        </p:nvCxnSpPr>
        <p:spPr>
          <a:xfrm>
            <a:off x="7570033" y="3297650"/>
            <a:ext cx="15889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61C26E-09B1-3651-84EF-B3A0843DEDED}"/>
              </a:ext>
            </a:extLst>
          </p:cNvPr>
          <p:cNvCxnSpPr/>
          <p:nvPr/>
        </p:nvCxnSpPr>
        <p:spPr>
          <a:xfrm>
            <a:off x="9158990" y="3297650"/>
            <a:ext cx="247338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060350-A647-430D-C189-288A2A43701D}"/>
              </a:ext>
            </a:extLst>
          </p:cNvPr>
          <p:cNvGrpSpPr/>
          <p:nvPr/>
        </p:nvGrpSpPr>
        <p:grpSpPr>
          <a:xfrm>
            <a:off x="5313397" y="4217586"/>
            <a:ext cx="189437" cy="266265"/>
            <a:chOff x="5313397" y="4217586"/>
            <a:chExt cx="189437" cy="266265"/>
          </a:xfrm>
        </p:grpSpPr>
        <p:sp>
          <p:nvSpPr>
            <p:cNvPr id="10" name="Heart 9">
              <a:extLst>
                <a:ext uri="{FF2B5EF4-FFF2-40B4-BE49-F238E27FC236}">
                  <a16:creationId xmlns:a16="http://schemas.microsoft.com/office/drawing/2014/main" id="{592005FC-AC87-9D71-ED05-01286B40137E}"/>
                </a:ext>
              </a:extLst>
            </p:cNvPr>
            <p:cNvSpPr/>
            <p:nvPr/>
          </p:nvSpPr>
          <p:spPr>
            <a:xfrm>
              <a:off x="5313397" y="4257678"/>
              <a:ext cx="189437" cy="226173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art 11">
              <a:extLst>
                <a:ext uri="{FF2B5EF4-FFF2-40B4-BE49-F238E27FC236}">
                  <a16:creationId xmlns:a16="http://schemas.microsoft.com/office/drawing/2014/main" id="{DB5FF2A1-9B3B-27A7-B268-689E39AE38B3}"/>
                </a:ext>
              </a:extLst>
            </p:cNvPr>
            <p:cNvSpPr/>
            <p:nvPr/>
          </p:nvSpPr>
          <p:spPr>
            <a:xfrm>
              <a:off x="5313397" y="4217586"/>
              <a:ext cx="189437" cy="226173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67761AC-9E16-9CE2-21B9-6AF5A415B786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77BB38-E9D4-6CD7-361D-6258B97574F1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307F6A-9BAF-841E-F40E-B0A172CD2B63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D53445-528C-2B63-CAC1-DBEC51D85DE4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A74F44-B661-0674-38E8-09C34CECCB61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45D96D93-49E7-CDE3-4CF5-F6B5E2912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B01B07DF-4861-62EF-D48B-13A59789BDD4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FEB47BA6-84AF-6A74-4A32-F95C3C306C41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88A1B-46FE-F4C0-6DF3-08E972C0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05188F-BB81-F62D-4C69-E053E88E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– Test Fire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F9DA4E-A2A6-6087-AB5A-EBFE0DAF8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23A213C-D8C8-2637-07B5-D15F6422BB13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74512-27D9-D03F-3B20-6C3C7D8B6D57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E6314E-425C-B40E-E43E-85B72C7F73DC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89E261-39DE-0679-A765-1B88E6B3B345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1F794E-7862-553A-A274-85A0CB1F9CA5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645ECE-09D3-521A-2D7F-7ADCC17195EF}"/>
              </a:ext>
            </a:extLst>
          </p:cNvPr>
          <p:cNvGrpSpPr/>
          <p:nvPr/>
        </p:nvGrpSpPr>
        <p:grpSpPr>
          <a:xfrm>
            <a:off x="7371837" y="2804489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8FC6E90-1CF0-73E9-8986-B6A8FD4AD4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6503555-2F7B-B9EC-90C4-58F43B619660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04C6774-C98C-D509-2C84-03D1FD723901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Time (s)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0A9BA-6F77-2838-E17F-02A8DFBEF2DF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0B7E6E-3081-D0B8-4AB2-F3603F0E9CE7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E32C17E-092C-3642-AAA3-EE39FADB9866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833E9CC-4862-B0AF-D707-27D8C7300F5B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A52FB2-5BF1-6263-3190-F20B69D97D0C}"/>
              </a:ext>
            </a:extLst>
          </p:cNvPr>
          <p:cNvCxnSpPr/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E60C84E-958D-9F69-F0FC-08466484E7A1}"/>
              </a:ext>
            </a:extLst>
          </p:cNvPr>
          <p:cNvSpPr txBox="1"/>
          <p:nvPr/>
        </p:nvSpPr>
        <p:spPr>
          <a:xfrm>
            <a:off x="7679470" y="2610844"/>
            <a:ext cx="180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Steady State Fire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D039CBA-0F15-D258-F967-DD706C76398E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CBFC5A-813A-4A98-C30C-0DECE5BCEB1A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2306E1-6FDA-445A-BF9C-AF158DD224AF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199FDC7-DA4C-08B9-F92F-3510E130B3A7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A1E932-E182-E32C-8D50-0196F9D4D0D6}"/>
              </a:ext>
            </a:extLst>
          </p:cNvPr>
          <p:cNvGrpSpPr/>
          <p:nvPr/>
        </p:nvGrpSpPr>
        <p:grpSpPr>
          <a:xfrm>
            <a:off x="426113" y="4071911"/>
            <a:ext cx="323978" cy="641946"/>
            <a:chOff x="416030" y="3394584"/>
            <a:chExt cx="323978" cy="641946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C6E2E22-597F-6246-2B02-0DADE9D0A1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898" y="3449754"/>
              <a:ext cx="1" cy="13716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Arc 1023">
              <a:extLst>
                <a:ext uri="{FF2B5EF4-FFF2-40B4-BE49-F238E27FC236}">
                  <a16:creationId xmlns:a16="http://schemas.microsoft.com/office/drawing/2014/main" id="{2C68867F-6807-D160-F36A-9AF20200ACB4}"/>
                </a:ext>
              </a:extLst>
            </p:cNvPr>
            <p:cNvSpPr/>
            <p:nvPr/>
          </p:nvSpPr>
          <p:spPr>
            <a:xfrm>
              <a:off x="467778" y="3394585"/>
              <a:ext cx="112120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Arc 1024">
              <a:extLst>
                <a:ext uri="{FF2B5EF4-FFF2-40B4-BE49-F238E27FC236}">
                  <a16:creationId xmlns:a16="http://schemas.microsoft.com/office/drawing/2014/main" id="{1FA7B9A6-7608-9E71-A8D5-94275889A756}"/>
                </a:ext>
              </a:extLst>
            </p:cNvPr>
            <p:cNvSpPr/>
            <p:nvPr/>
          </p:nvSpPr>
          <p:spPr>
            <a:xfrm flipH="1">
              <a:off x="467777" y="3394584"/>
              <a:ext cx="119584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3A629349-E101-8878-062A-BA7B26EF9F3D}"/>
                </a:ext>
              </a:extLst>
            </p:cNvPr>
            <p:cNvSpPr/>
            <p:nvPr/>
          </p:nvSpPr>
          <p:spPr>
            <a:xfrm>
              <a:off x="474647" y="3586192"/>
              <a:ext cx="210500" cy="3343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AF9D99EF-076E-632F-0998-D3741B2D8643}"/>
                </a:ext>
              </a:extLst>
            </p:cNvPr>
            <p:cNvSpPr/>
            <p:nvPr/>
          </p:nvSpPr>
          <p:spPr>
            <a:xfrm>
              <a:off x="416030" y="3914698"/>
              <a:ext cx="323978" cy="1218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9906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3392-C29A-95B6-137D-802ADE249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CF8B584-A93F-C704-9691-698675B64479}"/>
              </a:ext>
            </a:extLst>
          </p:cNvPr>
          <p:cNvCxnSpPr/>
          <p:nvPr/>
        </p:nvCxnSpPr>
        <p:spPr>
          <a:xfrm>
            <a:off x="9513953" y="3317527"/>
            <a:ext cx="128108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B3754C-8B35-A92F-7BCD-3B29638DC05B}"/>
              </a:ext>
            </a:extLst>
          </p:cNvPr>
          <p:cNvCxnSpPr/>
          <p:nvPr/>
        </p:nvCxnSpPr>
        <p:spPr>
          <a:xfrm flipV="1">
            <a:off x="7390906" y="3297650"/>
            <a:ext cx="186024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27188F-1555-E2EC-7839-621BAB90DFB8}"/>
              </a:ext>
            </a:extLst>
          </p:cNvPr>
          <p:cNvCxnSpPr/>
          <p:nvPr/>
        </p:nvCxnSpPr>
        <p:spPr>
          <a:xfrm>
            <a:off x="7576930" y="3306098"/>
            <a:ext cx="2584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990AB4-A7C2-B93D-DE36-120F39EEC123}"/>
              </a:ext>
            </a:extLst>
          </p:cNvPr>
          <p:cNvCxnSpPr/>
          <p:nvPr/>
        </p:nvCxnSpPr>
        <p:spPr>
          <a:xfrm>
            <a:off x="7838661" y="3297650"/>
            <a:ext cx="128108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3C5B46-037A-F08B-D2E7-6CD948086308}"/>
              </a:ext>
            </a:extLst>
          </p:cNvPr>
          <p:cNvCxnSpPr/>
          <p:nvPr/>
        </p:nvCxnSpPr>
        <p:spPr>
          <a:xfrm flipV="1">
            <a:off x="8228944" y="3297649"/>
            <a:ext cx="186024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8EA55F-489E-5D94-5D54-60A08A8EF97F}"/>
              </a:ext>
            </a:extLst>
          </p:cNvPr>
          <p:cNvCxnSpPr/>
          <p:nvPr/>
        </p:nvCxnSpPr>
        <p:spPr>
          <a:xfrm>
            <a:off x="8414968" y="3306097"/>
            <a:ext cx="2584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A988FF-29D2-E167-C382-AB4B8A93F084}"/>
              </a:ext>
            </a:extLst>
          </p:cNvPr>
          <p:cNvCxnSpPr/>
          <p:nvPr/>
        </p:nvCxnSpPr>
        <p:spPr>
          <a:xfrm>
            <a:off x="8676699" y="3297649"/>
            <a:ext cx="128108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DD75A4-293D-17CA-8DB6-B4D19D3FE5F8}"/>
              </a:ext>
            </a:extLst>
          </p:cNvPr>
          <p:cNvCxnSpPr/>
          <p:nvPr/>
        </p:nvCxnSpPr>
        <p:spPr>
          <a:xfrm flipV="1">
            <a:off x="9066198" y="3317527"/>
            <a:ext cx="186024" cy="149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BB10E3-A644-80CD-64CF-7FAFD6766B2C}"/>
              </a:ext>
            </a:extLst>
          </p:cNvPr>
          <p:cNvCxnSpPr/>
          <p:nvPr/>
        </p:nvCxnSpPr>
        <p:spPr>
          <a:xfrm>
            <a:off x="9252222" y="3324070"/>
            <a:ext cx="2584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063DBE-749B-2603-F0E2-7362A54B47BE}"/>
              </a:ext>
            </a:extLst>
          </p:cNvPr>
          <p:cNvGrpSpPr/>
          <p:nvPr/>
        </p:nvGrpSpPr>
        <p:grpSpPr>
          <a:xfrm>
            <a:off x="5313397" y="4217586"/>
            <a:ext cx="189437" cy="266265"/>
            <a:chOff x="5313397" y="4217586"/>
            <a:chExt cx="189437" cy="266265"/>
          </a:xfrm>
        </p:grpSpPr>
        <p:sp>
          <p:nvSpPr>
            <p:cNvPr id="10" name="Heart 9">
              <a:extLst>
                <a:ext uri="{FF2B5EF4-FFF2-40B4-BE49-F238E27FC236}">
                  <a16:creationId xmlns:a16="http://schemas.microsoft.com/office/drawing/2014/main" id="{F448D876-8F46-B460-2B4F-CC2FDC24DDCC}"/>
                </a:ext>
              </a:extLst>
            </p:cNvPr>
            <p:cNvSpPr/>
            <p:nvPr/>
          </p:nvSpPr>
          <p:spPr>
            <a:xfrm>
              <a:off x="5313397" y="4257678"/>
              <a:ext cx="189437" cy="226173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art 11">
              <a:extLst>
                <a:ext uri="{FF2B5EF4-FFF2-40B4-BE49-F238E27FC236}">
                  <a16:creationId xmlns:a16="http://schemas.microsoft.com/office/drawing/2014/main" id="{6092CD0A-9861-C32D-A634-6E98FA729E3F}"/>
                </a:ext>
              </a:extLst>
            </p:cNvPr>
            <p:cNvSpPr/>
            <p:nvPr/>
          </p:nvSpPr>
          <p:spPr>
            <a:xfrm>
              <a:off x="5313397" y="4217586"/>
              <a:ext cx="189437" cy="226173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9A0627A-343F-EBDF-CC34-0CCFAE00F00B}"/>
              </a:ext>
            </a:extLst>
          </p:cNvPr>
          <p:cNvSpPr/>
          <p:nvPr/>
        </p:nvSpPr>
        <p:spPr>
          <a:xfrm>
            <a:off x="550401" y="3121336"/>
            <a:ext cx="54616" cy="1675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0EFAF6-DAB3-A10E-6BB9-CCCD5968137C}"/>
              </a:ext>
            </a:extLst>
          </p:cNvPr>
          <p:cNvGrpSpPr/>
          <p:nvPr/>
        </p:nvGrpSpPr>
        <p:grpSpPr>
          <a:xfrm rot="20359536">
            <a:off x="661250" y="1845992"/>
            <a:ext cx="5078724" cy="3261245"/>
            <a:chOff x="3722945" y="1715651"/>
            <a:chExt cx="3914089" cy="25073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CBD8ACE-A815-8EEF-3422-3EA21741E695}"/>
                </a:ext>
              </a:extLst>
            </p:cNvPr>
            <p:cNvSpPr/>
            <p:nvPr/>
          </p:nvSpPr>
          <p:spPr>
            <a:xfrm rot="1254457">
              <a:off x="6954191" y="3339813"/>
              <a:ext cx="508120" cy="883144"/>
            </a:xfrm>
            <a:custGeom>
              <a:avLst/>
              <a:gdLst>
                <a:gd name="connsiteX0" fmla="*/ 154286 w 508120"/>
                <a:gd name="connsiteY0" fmla="*/ 100382 h 883144"/>
                <a:gd name="connsiteX1" fmla="*/ 147692 w 508120"/>
                <a:gd name="connsiteY1" fmla="*/ 319278 h 883144"/>
                <a:gd name="connsiteX2" fmla="*/ 350454 w 508120"/>
                <a:gd name="connsiteY2" fmla="*/ 319278 h 883144"/>
                <a:gd name="connsiteX3" fmla="*/ 351979 w 508120"/>
                <a:gd name="connsiteY3" fmla="*/ 100382 h 883144"/>
                <a:gd name="connsiteX4" fmla="*/ 43127 w 508120"/>
                <a:gd name="connsiteY4" fmla="*/ 0 h 883144"/>
                <a:gd name="connsiteX5" fmla="*/ 476792 w 508120"/>
                <a:gd name="connsiteY5" fmla="*/ 0 h 883144"/>
                <a:gd name="connsiteX6" fmla="*/ 476792 w 508120"/>
                <a:gd name="connsiteY6" fmla="*/ 100382 h 883144"/>
                <a:gd name="connsiteX7" fmla="*/ 401545 w 508120"/>
                <a:gd name="connsiteY7" fmla="*/ 100382 h 883144"/>
                <a:gd name="connsiteX8" fmla="*/ 400019 w 508120"/>
                <a:gd name="connsiteY8" fmla="*/ 319278 h 883144"/>
                <a:gd name="connsiteX9" fmla="*/ 508120 w 508120"/>
                <a:gd name="connsiteY9" fmla="*/ 319277 h 883144"/>
                <a:gd name="connsiteX10" fmla="*/ 508120 w 508120"/>
                <a:gd name="connsiteY10" fmla="*/ 459302 h 883144"/>
                <a:gd name="connsiteX11" fmla="*/ 356898 w 508120"/>
                <a:gd name="connsiteY11" fmla="*/ 459303 h 883144"/>
                <a:gd name="connsiteX12" fmla="*/ 341261 w 508120"/>
                <a:gd name="connsiteY12" fmla="*/ 514629 h 883144"/>
                <a:gd name="connsiteX13" fmla="*/ 298608 w 508120"/>
                <a:gd name="connsiteY13" fmla="*/ 513329 h 883144"/>
                <a:gd name="connsiteX14" fmla="*/ 294890 w 508120"/>
                <a:gd name="connsiteY14" fmla="*/ 737743 h 883144"/>
                <a:gd name="connsiteX15" fmla="*/ 295863 w 508120"/>
                <a:gd name="connsiteY15" fmla="*/ 737755 h 883144"/>
                <a:gd name="connsiteX16" fmla="*/ 330343 w 508120"/>
                <a:gd name="connsiteY16" fmla="*/ 883144 h 883144"/>
                <a:gd name="connsiteX17" fmla="*/ 147800 w 508120"/>
                <a:gd name="connsiteY17" fmla="*/ 880931 h 883144"/>
                <a:gd name="connsiteX18" fmla="*/ 185794 w 508120"/>
                <a:gd name="connsiteY18" fmla="*/ 736421 h 883144"/>
                <a:gd name="connsiteX19" fmla="*/ 188026 w 508120"/>
                <a:gd name="connsiteY19" fmla="*/ 736448 h 883144"/>
                <a:gd name="connsiteX20" fmla="*/ 191776 w 508120"/>
                <a:gd name="connsiteY20" fmla="*/ 510074 h 883144"/>
                <a:gd name="connsiteX21" fmla="*/ 155320 w 508120"/>
                <a:gd name="connsiteY21" fmla="*/ 508963 h 883144"/>
                <a:gd name="connsiteX22" fmla="*/ 144500 w 508120"/>
                <a:gd name="connsiteY22" fmla="*/ 459303 h 883144"/>
                <a:gd name="connsiteX23" fmla="*/ 0 w 508120"/>
                <a:gd name="connsiteY23" fmla="*/ 459303 h 883144"/>
                <a:gd name="connsiteX24" fmla="*/ 0 w 508120"/>
                <a:gd name="connsiteY24" fmla="*/ 319278 h 883144"/>
                <a:gd name="connsiteX25" fmla="*/ 98106 w 508120"/>
                <a:gd name="connsiteY25" fmla="*/ 319277 h 883144"/>
                <a:gd name="connsiteX26" fmla="*/ 104700 w 508120"/>
                <a:gd name="connsiteY26" fmla="*/ 100382 h 883144"/>
                <a:gd name="connsiteX27" fmla="*/ 43127 w 508120"/>
                <a:gd name="connsiteY27" fmla="*/ 100382 h 88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8120" h="883144">
                  <a:moveTo>
                    <a:pt x="154286" y="100382"/>
                  </a:moveTo>
                  <a:lnTo>
                    <a:pt x="147692" y="319278"/>
                  </a:lnTo>
                  <a:lnTo>
                    <a:pt x="350454" y="319278"/>
                  </a:lnTo>
                  <a:lnTo>
                    <a:pt x="351979" y="100382"/>
                  </a:lnTo>
                  <a:close/>
                  <a:moveTo>
                    <a:pt x="43127" y="0"/>
                  </a:moveTo>
                  <a:lnTo>
                    <a:pt x="476792" y="0"/>
                  </a:lnTo>
                  <a:lnTo>
                    <a:pt x="476792" y="100382"/>
                  </a:lnTo>
                  <a:lnTo>
                    <a:pt x="401545" y="100382"/>
                  </a:lnTo>
                  <a:lnTo>
                    <a:pt x="400019" y="319278"/>
                  </a:lnTo>
                  <a:lnTo>
                    <a:pt x="508120" y="319277"/>
                  </a:lnTo>
                  <a:lnTo>
                    <a:pt x="508120" y="459302"/>
                  </a:lnTo>
                  <a:lnTo>
                    <a:pt x="356898" y="459303"/>
                  </a:lnTo>
                  <a:lnTo>
                    <a:pt x="341261" y="514629"/>
                  </a:lnTo>
                  <a:lnTo>
                    <a:pt x="298608" y="513329"/>
                  </a:lnTo>
                  <a:lnTo>
                    <a:pt x="294890" y="737743"/>
                  </a:lnTo>
                  <a:lnTo>
                    <a:pt x="295863" y="737755"/>
                  </a:lnTo>
                  <a:lnTo>
                    <a:pt x="330343" y="883144"/>
                  </a:lnTo>
                  <a:lnTo>
                    <a:pt x="147800" y="880931"/>
                  </a:lnTo>
                  <a:lnTo>
                    <a:pt x="185794" y="736421"/>
                  </a:lnTo>
                  <a:lnTo>
                    <a:pt x="188026" y="736448"/>
                  </a:lnTo>
                  <a:lnTo>
                    <a:pt x="191776" y="510074"/>
                  </a:lnTo>
                  <a:lnTo>
                    <a:pt x="155320" y="508963"/>
                  </a:lnTo>
                  <a:lnTo>
                    <a:pt x="144500" y="459303"/>
                  </a:lnTo>
                  <a:lnTo>
                    <a:pt x="0" y="459303"/>
                  </a:lnTo>
                  <a:lnTo>
                    <a:pt x="0" y="319278"/>
                  </a:lnTo>
                  <a:lnTo>
                    <a:pt x="98106" y="319277"/>
                  </a:lnTo>
                  <a:lnTo>
                    <a:pt x="104700" y="100382"/>
                  </a:lnTo>
                  <a:lnTo>
                    <a:pt x="43127" y="10038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9EC3E8-BAA1-7FE5-1B39-802B840043E0}"/>
                </a:ext>
              </a:extLst>
            </p:cNvPr>
            <p:cNvSpPr/>
            <p:nvPr/>
          </p:nvSpPr>
          <p:spPr>
            <a:xfrm rot="1251925">
              <a:off x="3722945" y="2341027"/>
              <a:ext cx="3914089" cy="366152"/>
            </a:xfrm>
            <a:custGeom>
              <a:avLst/>
              <a:gdLst>
                <a:gd name="connsiteX0" fmla="*/ 0 w 3855060"/>
                <a:gd name="connsiteY0" fmla="*/ 0 h 366152"/>
                <a:gd name="connsiteX1" fmla="*/ 526584 w 3855060"/>
                <a:gd name="connsiteY1" fmla="*/ 0 h 366152"/>
                <a:gd name="connsiteX2" fmla="*/ 526679 w 3855060"/>
                <a:gd name="connsiteY2" fmla="*/ 187102 h 366152"/>
                <a:gd name="connsiteX3" fmla="*/ 928020 w 3855060"/>
                <a:gd name="connsiteY3" fmla="*/ 186897 h 366152"/>
                <a:gd name="connsiteX4" fmla="*/ 927925 w 3855060"/>
                <a:gd name="connsiteY4" fmla="*/ 0 h 366152"/>
                <a:gd name="connsiteX5" fmla="*/ 3855060 w 3855060"/>
                <a:gd name="connsiteY5" fmla="*/ 0 h 366152"/>
                <a:gd name="connsiteX6" fmla="*/ 3855060 w 3855060"/>
                <a:gd name="connsiteY6" fmla="*/ 366152 h 366152"/>
                <a:gd name="connsiteX7" fmla="*/ 0 w 3855060"/>
                <a:gd name="connsiteY7" fmla="*/ 366152 h 3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5060" h="366152">
                  <a:moveTo>
                    <a:pt x="0" y="0"/>
                  </a:moveTo>
                  <a:lnTo>
                    <a:pt x="526584" y="0"/>
                  </a:lnTo>
                  <a:lnTo>
                    <a:pt x="526679" y="187102"/>
                  </a:lnTo>
                  <a:lnTo>
                    <a:pt x="928020" y="186897"/>
                  </a:lnTo>
                  <a:lnTo>
                    <a:pt x="927925" y="0"/>
                  </a:lnTo>
                  <a:lnTo>
                    <a:pt x="3855060" y="0"/>
                  </a:lnTo>
                  <a:lnTo>
                    <a:pt x="3855060" y="366152"/>
                  </a:lnTo>
                  <a:lnTo>
                    <a:pt x="0" y="36615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63AF2A-BD0D-3CFE-D183-88E5705D3C97}"/>
                </a:ext>
              </a:extLst>
            </p:cNvPr>
            <p:cNvSpPr/>
            <p:nvPr/>
          </p:nvSpPr>
          <p:spPr>
            <a:xfrm rot="1263253">
              <a:off x="4422954" y="1715651"/>
              <a:ext cx="377025" cy="383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E6DCCBE8-BA1D-BA48-8BBD-250BD3A2B3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437" y="2053559"/>
              <a:ext cx="66158" cy="153581"/>
            </a:xfrm>
            <a:prstGeom prst="line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Arc 1058">
              <a:extLst>
                <a:ext uri="{FF2B5EF4-FFF2-40B4-BE49-F238E27FC236}">
                  <a16:creationId xmlns:a16="http://schemas.microsoft.com/office/drawing/2014/main" id="{602695C8-E713-67C5-CBAC-1315128FD4A6}"/>
                </a:ext>
              </a:extLst>
            </p:cNvPr>
            <p:cNvSpPr/>
            <p:nvPr/>
          </p:nvSpPr>
          <p:spPr>
            <a:xfrm rot="6616431">
              <a:off x="3750994" y="2123145"/>
              <a:ext cx="114897" cy="115601"/>
            </a:xfrm>
            <a:prstGeom prst="arc">
              <a:avLst/>
            </a:prstGeom>
            <a:noFill/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c 1059">
              <a:extLst>
                <a:ext uri="{FF2B5EF4-FFF2-40B4-BE49-F238E27FC236}">
                  <a16:creationId xmlns:a16="http://schemas.microsoft.com/office/drawing/2014/main" id="{4170CD5D-C971-ABFA-62E3-87F9B72946BF}"/>
                </a:ext>
              </a:extLst>
            </p:cNvPr>
            <p:cNvSpPr/>
            <p:nvPr/>
          </p:nvSpPr>
          <p:spPr>
            <a:xfrm rot="17503838" flipH="1">
              <a:off x="3755130" y="2123993"/>
              <a:ext cx="114897" cy="115601"/>
            </a:xfrm>
            <a:prstGeom prst="arc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AB6F9-4190-40EC-2EFF-3D83625F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7145FA-FE46-6629-F9D3-D360D09C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– Test Fire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839F96-41BC-0452-D2F6-AE4C6E997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BBB5204-2841-07A2-84ED-8CA5B6AC7FB7}"/>
              </a:ext>
            </a:extLst>
          </p:cNvPr>
          <p:cNvSpPr/>
          <p:nvPr/>
        </p:nvSpPr>
        <p:spPr>
          <a:xfrm>
            <a:off x="419100" y="5352884"/>
            <a:ext cx="5676900" cy="312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1B01F-43BB-4612-4C1F-E2D73F26DBC2}"/>
              </a:ext>
            </a:extLst>
          </p:cNvPr>
          <p:cNvSpPr/>
          <p:nvPr/>
        </p:nvSpPr>
        <p:spPr>
          <a:xfrm>
            <a:off x="426045" y="4796581"/>
            <a:ext cx="872556" cy="556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282F6C-38CF-2145-3572-F4CA53DB7186}"/>
              </a:ext>
            </a:extLst>
          </p:cNvPr>
          <p:cNvSpPr/>
          <p:nvPr/>
        </p:nvSpPr>
        <p:spPr>
          <a:xfrm>
            <a:off x="5380191" y="2486089"/>
            <a:ext cx="102920" cy="213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DBDD32-AF43-5675-07E7-43D526D7885C}"/>
              </a:ext>
            </a:extLst>
          </p:cNvPr>
          <p:cNvSpPr/>
          <p:nvPr/>
        </p:nvSpPr>
        <p:spPr>
          <a:xfrm>
            <a:off x="5256145" y="2351906"/>
            <a:ext cx="345367" cy="13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F340F3D-74F2-F6DF-6294-61A56973D2FB}"/>
              </a:ext>
            </a:extLst>
          </p:cNvPr>
          <p:cNvSpPr/>
          <p:nvPr/>
        </p:nvSpPr>
        <p:spPr>
          <a:xfrm>
            <a:off x="6655694" y="2282642"/>
            <a:ext cx="3854562" cy="3138444"/>
          </a:xfrm>
          <a:custGeom>
            <a:avLst/>
            <a:gdLst>
              <a:gd name="connsiteX0" fmla="*/ 613746 w 3150853"/>
              <a:gd name="connsiteY0" fmla="*/ 198245 h 2420911"/>
              <a:gd name="connsiteX1" fmla="*/ 277710 w 3150853"/>
              <a:gd name="connsiteY1" fmla="*/ 534281 h 2420911"/>
              <a:gd name="connsiteX2" fmla="*/ 277710 w 3150853"/>
              <a:gd name="connsiteY2" fmla="*/ 1878386 h 2420911"/>
              <a:gd name="connsiteX3" fmla="*/ 613746 w 3150853"/>
              <a:gd name="connsiteY3" fmla="*/ 2214422 h 2420911"/>
              <a:gd name="connsiteX4" fmla="*/ 2549571 w 3150853"/>
              <a:gd name="connsiteY4" fmla="*/ 2214422 h 2420911"/>
              <a:gd name="connsiteX5" fmla="*/ 2885607 w 3150853"/>
              <a:gd name="connsiteY5" fmla="*/ 1878386 h 2420911"/>
              <a:gd name="connsiteX6" fmla="*/ 2885607 w 3150853"/>
              <a:gd name="connsiteY6" fmla="*/ 534281 h 2420911"/>
              <a:gd name="connsiteX7" fmla="*/ 2549571 w 3150853"/>
              <a:gd name="connsiteY7" fmla="*/ 198245 h 2420911"/>
              <a:gd name="connsiteX8" fmla="*/ 403493 w 3150853"/>
              <a:gd name="connsiteY8" fmla="*/ 0 h 2420911"/>
              <a:gd name="connsiteX9" fmla="*/ 2747360 w 3150853"/>
              <a:gd name="connsiteY9" fmla="*/ 0 h 2420911"/>
              <a:gd name="connsiteX10" fmla="*/ 3150853 w 3150853"/>
              <a:gd name="connsiteY10" fmla="*/ 403493 h 2420911"/>
              <a:gd name="connsiteX11" fmla="*/ 3150853 w 3150853"/>
              <a:gd name="connsiteY11" fmla="*/ 2017418 h 2420911"/>
              <a:gd name="connsiteX12" fmla="*/ 2747360 w 3150853"/>
              <a:gd name="connsiteY12" fmla="*/ 2420911 h 2420911"/>
              <a:gd name="connsiteX13" fmla="*/ 403493 w 3150853"/>
              <a:gd name="connsiteY13" fmla="*/ 2420911 h 2420911"/>
              <a:gd name="connsiteX14" fmla="*/ 0 w 3150853"/>
              <a:gd name="connsiteY14" fmla="*/ 2017418 h 2420911"/>
              <a:gd name="connsiteX15" fmla="*/ 0 w 3150853"/>
              <a:gd name="connsiteY15" fmla="*/ 403493 h 2420911"/>
              <a:gd name="connsiteX16" fmla="*/ 403493 w 3150853"/>
              <a:gd name="connsiteY16" fmla="*/ 0 h 24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0853" h="2420911">
                <a:moveTo>
                  <a:pt x="613746" y="198245"/>
                </a:moveTo>
                <a:cubicBezTo>
                  <a:pt x="428158" y="198245"/>
                  <a:pt x="277710" y="348693"/>
                  <a:pt x="277710" y="534281"/>
                </a:cubicBezTo>
                <a:lnTo>
                  <a:pt x="277710" y="1878386"/>
                </a:lnTo>
                <a:cubicBezTo>
                  <a:pt x="277710" y="2063974"/>
                  <a:pt x="428158" y="2214422"/>
                  <a:pt x="613746" y="2214422"/>
                </a:cubicBezTo>
                <a:lnTo>
                  <a:pt x="2549571" y="2214422"/>
                </a:lnTo>
                <a:cubicBezTo>
                  <a:pt x="2735159" y="2214422"/>
                  <a:pt x="2885607" y="2063974"/>
                  <a:pt x="2885607" y="1878386"/>
                </a:cubicBezTo>
                <a:lnTo>
                  <a:pt x="2885607" y="534281"/>
                </a:lnTo>
                <a:cubicBezTo>
                  <a:pt x="2885607" y="348693"/>
                  <a:pt x="2735159" y="198245"/>
                  <a:pt x="2549571" y="198245"/>
                </a:cubicBezTo>
                <a:close/>
                <a:moveTo>
                  <a:pt x="403493" y="0"/>
                </a:moveTo>
                <a:lnTo>
                  <a:pt x="2747360" y="0"/>
                </a:lnTo>
                <a:cubicBezTo>
                  <a:pt x="2970203" y="0"/>
                  <a:pt x="3150853" y="180650"/>
                  <a:pt x="3150853" y="403493"/>
                </a:cubicBezTo>
                <a:lnTo>
                  <a:pt x="3150853" y="2017418"/>
                </a:lnTo>
                <a:cubicBezTo>
                  <a:pt x="3150853" y="2240261"/>
                  <a:pt x="2970203" y="2420911"/>
                  <a:pt x="2747360" y="2420911"/>
                </a:cubicBezTo>
                <a:lnTo>
                  <a:pt x="403493" y="2420911"/>
                </a:lnTo>
                <a:cubicBezTo>
                  <a:pt x="180650" y="2420911"/>
                  <a:pt x="0" y="2240261"/>
                  <a:pt x="0" y="2017418"/>
                </a:cubicBezTo>
                <a:lnTo>
                  <a:pt x="0" y="403493"/>
                </a:lnTo>
                <a:cubicBezTo>
                  <a:pt x="0" y="180650"/>
                  <a:pt x="180650" y="0"/>
                  <a:pt x="4034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657EAA-3DA0-EFDB-720D-D4905AF95135}"/>
              </a:ext>
            </a:extLst>
          </p:cNvPr>
          <p:cNvGrpSpPr/>
          <p:nvPr/>
        </p:nvGrpSpPr>
        <p:grpSpPr>
          <a:xfrm>
            <a:off x="7371837" y="2815174"/>
            <a:ext cx="2433128" cy="1992085"/>
            <a:chOff x="7468518" y="2749731"/>
            <a:chExt cx="2433128" cy="199208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FF948D0-614F-1639-D38C-0006EFC16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587" y="2749731"/>
              <a:ext cx="0" cy="19920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AC7DE39-1CBC-30B3-9259-8DE2E9F2FFD0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18" y="4741816"/>
              <a:ext cx="24331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B20A465-7DB9-CCF2-ED9B-AACBE80A32C7}"/>
              </a:ext>
            </a:extLst>
          </p:cNvPr>
          <p:cNvSpPr txBox="1"/>
          <p:nvPr/>
        </p:nvSpPr>
        <p:spPr>
          <a:xfrm>
            <a:off x="7966769" y="479657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Time (s)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609249-EB6D-79CF-C695-80743A19197D}"/>
              </a:ext>
            </a:extLst>
          </p:cNvPr>
          <p:cNvSpPr txBox="1"/>
          <p:nvPr/>
        </p:nvSpPr>
        <p:spPr>
          <a:xfrm rot="16200000">
            <a:off x="6586782" y="3658704"/>
            <a:ext cx="126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Force (</a:t>
            </a:r>
            <a:r>
              <a:rPr lang="en-US" sz="1400" b="1" err="1"/>
              <a:t>mN</a:t>
            </a:r>
            <a:r>
              <a:rPr lang="en-US" sz="1400" b="1"/>
              <a:t>)</a:t>
            </a:r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11E0B1E7-81EB-7240-DC03-4DFA0E77FCB5}"/>
              </a:ext>
            </a:extLst>
          </p:cNvPr>
          <p:cNvSpPr/>
          <p:nvPr/>
        </p:nvSpPr>
        <p:spPr>
          <a:xfrm>
            <a:off x="2754693" y="2688242"/>
            <a:ext cx="492509" cy="2664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B36BC9DA-1970-78BA-777C-A6856D041B89}"/>
              </a:ext>
            </a:extLst>
          </p:cNvPr>
          <p:cNvSpPr/>
          <p:nvPr/>
        </p:nvSpPr>
        <p:spPr>
          <a:xfrm>
            <a:off x="2834688" y="2734504"/>
            <a:ext cx="318393" cy="313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3CFCBE96-403B-FB9A-35A9-F9E6B1E5BC08}"/>
              </a:ext>
            </a:extLst>
          </p:cNvPr>
          <p:cNvSpPr/>
          <p:nvPr/>
        </p:nvSpPr>
        <p:spPr>
          <a:xfrm>
            <a:off x="2914285" y="2816468"/>
            <a:ext cx="159197" cy="157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7C16F55C-24C3-06D4-92DF-6EA1AC274224}"/>
              </a:ext>
            </a:extLst>
          </p:cNvPr>
          <p:cNvCxnSpPr/>
          <p:nvPr/>
        </p:nvCxnSpPr>
        <p:spPr>
          <a:xfrm>
            <a:off x="5601512" y="2418998"/>
            <a:ext cx="1256488" cy="3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D3989222-8945-C8A5-D439-C420991617EA}"/>
              </a:ext>
            </a:extLst>
          </p:cNvPr>
          <p:cNvSpPr/>
          <p:nvPr/>
        </p:nvSpPr>
        <p:spPr>
          <a:xfrm>
            <a:off x="4636567" y="1822809"/>
            <a:ext cx="147839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 Sensor</a:t>
            </a: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577E3647-84FB-0F36-CB9D-FB43940A96B9}"/>
              </a:ext>
            </a:extLst>
          </p:cNvPr>
          <p:cNvSpPr/>
          <p:nvPr/>
        </p:nvSpPr>
        <p:spPr>
          <a:xfrm>
            <a:off x="3982414" y="3297650"/>
            <a:ext cx="100527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Thruster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D21CE19C-A90E-4F59-5F1B-E0619F1D547F}"/>
              </a:ext>
            </a:extLst>
          </p:cNvPr>
          <p:cNvSpPr/>
          <p:nvPr/>
        </p:nvSpPr>
        <p:spPr>
          <a:xfrm>
            <a:off x="1402067" y="4796574"/>
            <a:ext cx="1309325" cy="49318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Loading Mechanism</a:t>
            </a: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90E8D09F-129C-B59E-C97E-8545A293E747}"/>
              </a:ext>
            </a:extLst>
          </p:cNvPr>
          <p:cNvSpPr/>
          <p:nvPr/>
        </p:nvSpPr>
        <p:spPr>
          <a:xfrm>
            <a:off x="616054" y="1915019"/>
            <a:ext cx="1572026" cy="40671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Counterweight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CE76D047-7CF9-6A1D-9850-8F63FDAED07C}"/>
              </a:ext>
            </a:extLst>
          </p:cNvPr>
          <p:cNvSpPr txBox="1"/>
          <p:nvPr/>
        </p:nvSpPr>
        <p:spPr>
          <a:xfrm>
            <a:off x="7679470" y="2610844"/>
            <a:ext cx="180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Pulsating Fire</a:t>
            </a:r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AB23F592-52EB-7AB3-2C0B-9744F09D3A1B}"/>
              </a:ext>
            </a:extLst>
          </p:cNvPr>
          <p:cNvGrpSpPr/>
          <p:nvPr/>
        </p:nvGrpSpPr>
        <p:grpSpPr>
          <a:xfrm>
            <a:off x="426113" y="4071911"/>
            <a:ext cx="323978" cy="641946"/>
            <a:chOff x="416030" y="3394584"/>
            <a:chExt cx="323978" cy="641946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47509D14-96D0-2245-A04D-6F95C99FE9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898" y="3449754"/>
              <a:ext cx="1" cy="13716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1" name="Arc 1040">
              <a:extLst>
                <a:ext uri="{FF2B5EF4-FFF2-40B4-BE49-F238E27FC236}">
                  <a16:creationId xmlns:a16="http://schemas.microsoft.com/office/drawing/2014/main" id="{E43B7D73-FEC7-5F97-5C19-692894DE0AD9}"/>
                </a:ext>
              </a:extLst>
            </p:cNvPr>
            <p:cNvSpPr/>
            <p:nvPr/>
          </p:nvSpPr>
          <p:spPr>
            <a:xfrm>
              <a:off x="467778" y="3394585"/>
              <a:ext cx="112120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Arc 1041">
              <a:extLst>
                <a:ext uri="{FF2B5EF4-FFF2-40B4-BE49-F238E27FC236}">
                  <a16:creationId xmlns:a16="http://schemas.microsoft.com/office/drawing/2014/main" id="{584EA12A-54CC-E5AD-D0A6-E28C17BC489E}"/>
                </a:ext>
              </a:extLst>
            </p:cNvPr>
            <p:cNvSpPr/>
            <p:nvPr/>
          </p:nvSpPr>
          <p:spPr>
            <a:xfrm flipH="1">
              <a:off x="467777" y="3394584"/>
              <a:ext cx="119584" cy="114943"/>
            </a:xfrm>
            <a:prstGeom prst="arc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1B093AF9-BC86-0200-9207-C3EE2BA2431A}"/>
                </a:ext>
              </a:extLst>
            </p:cNvPr>
            <p:cNvSpPr/>
            <p:nvPr/>
          </p:nvSpPr>
          <p:spPr>
            <a:xfrm>
              <a:off x="474647" y="3586192"/>
              <a:ext cx="210500" cy="3343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D6ECD451-BF4E-AE0E-E952-FE7EBD7326B0}"/>
                </a:ext>
              </a:extLst>
            </p:cNvPr>
            <p:cNvSpPr/>
            <p:nvPr/>
          </p:nvSpPr>
          <p:spPr>
            <a:xfrm>
              <a:off x="416030" y="3914698"/>
              <a:ext cx="323978" cy="1218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087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C735-6D32-29D0-92F8-31AEA4A2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03670-92F5-2417-F970-1758AEB1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18B781-7DD6-769F-2D83-3C0697E3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10800" cy="960276"/>
          </a:xfrm>
        </p:spPr>
        <p:txBody>
          <a:bodyPr/>
          <a:lstStyle/>
          <a:p>
            <a:r>
              <a:rPr lang="en-US"/>
              <a:t>Stand Operation –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E4F2A6-8A30-4049-0663-5B953011A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D109D3-877F-CDAE-DE53-3C7E59823C9C}"/>
              </a:ext>
            </a:extLst>
          </p:cNvPr>
          <p:cNvSpPr/>
          <p:nvPr/>
        </p:nvSpPr>
        <p:spPr>
          <a:xfrm>
            <a:off x="676652" y="1703803"/>
            <a:ext cx="2750039" cy="61793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Live Results are Displayed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31B10E-E0AD-F277-BF65-4200E6AC2A0A}"/>
              </a:ext>
            </a:extLst>
          </p:cNvPr>
          <p:cNvSpPr/>
          <p:nvPr/>
        </p:nvSpPr>
        <p:spPr>
          <a:xfrm>
            <a:off x="676652" y="2493818"/>
            <a:ext cx="3692148" cy="123767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07AA866-659E-0ACC-7727-A6C43BC4D541}"/>
                  </a:ext>
                </a:extLst>
              </p:cNvPr>
              <p:cNvSpPr/>
              <p:nvPr/>
            </p:nvSpPr>
            <p:spPr>
              <a:xfrm>
                <a:off x="951344" y="2669309"/>
                <a:ext cx="3121891" cy="8589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100.00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 </a:t>
                </a:r>
                <a:r>
                  <a:rPr lang="en-US" err="1">
                    <a:solidFill>
                      <a:schemeClr val="tx1"/>
                    </a:solidFill>
                  </a:rPr>
                  <a:t>xx.xx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err="1">
                    <a:solidFill>
                      <a:schemeClr val="tx1"/>
                    </a:solidFill>
                  </a:rPr>
                  <a:t>mN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07AA866-659E-0ACC-7727-A6C43BC4D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44" y="2669309"/>
                <a:ext cx="3121891" cy="85898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>
            <a:extLst>
              <a:ext uri="{FF2B5EF4-FFF2-40B4-BE49-F238E27FC236}">
                <a16:creationId xmlns:a16="http://schemas.microsoft.com/office/drawing/2014/main" id="{7F349F73-DB0D-E8D6-541B-0107AAA69191}"/>
              </a:ext>
            </a:extLst>
          </p:cNvPr>
          <p:cNvSpPr/>
          <p:nvPr/>
        </p:nvSpPr>
        <p:spPr>
          <a:xfrm>
            <a:off x="2512286" y="2886484"/>
            <a:ext cx="1025238" cy="4648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C106069-C6E1-3AD7-0D38-D9D280CF56ED}"/>
              </a:ext>
            </a:extLst>
          </p:cNvPr>
          <p:cNvCxnSpPr/>
          <p:nvPr/>
        </p:nvCxnSpPr>
        <p:spPr>
          <a:xfrm>
            <a:off x="951344" y="3814618"/>
            <a:ext cx="1182255" cy="1062182"/>
          </a:xfrm>
          <a:prstGeom prst="bentConnector3">
            <a:avLst>
              <a:gd name="adj1" fmla="val 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EE0BF2-DF52-8ADC-9698-ABC8BF01E759}"/>
              </a:ext>
            </a:extLst>
          </p:cNvPr>
          <p:cNvGrpSpPr/>
          <p:nvPr/>
        </p:nvGrpSpPr>
        <p:grpSpPr>
          <a:xfrm>
            <a:off x="2512289" y="4567688"/>
            <a:ext cx="923638" cy="1112676"/>
            <a:chOff x="2512289" y="4567688"/>
            <a:chExt cx="923638" cy="11126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322B72-BFF9-5659-849F-35375739634C}"/>
                </a:ext>
              </a:extLst>
            </p:cNvPr>
            <p:cNvSpPr/>
            <p:nvPr/>
          </p:nvSpPr>
          <p:spPr>
            <a:xfrm>
              <a:off x="2512289" y="4618182"/>
              <a:ext cx="914402" cy="10621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D5930A6A-11FE-B214-6233-01782D5A30AB}"/>
                </a:ext>
              </a:extLst>
            </p:cNvPr>
            <p:cNvSpPr/>
            <p:nvPr/>
          </p:nvSpPr>
          <p:spPr>
            <a:xfrm rot="10800000">
              <a:off x="3214254" y="4567688"/>
              <a:ext cx="221673" cy="24014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13E7913-2C88-D8C1-0812-2172C4F6188F}"/>
              </a:ext>
            </a:extLst>
          </p:cNvPr>
          <p:cNvSpPr/>
          <p:nvPr/>
        </p:nvSpPr>
        <p:spPr>
          <a:xfrm>
            <a:off x="2641593" y="4807833"/>
            <a:ext cx="665019" cy="7432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10CF5E-BF67-5527-8B57-F1C619E9C9F8}"/>
              </a:ext>
            </a:extLst>
          </p:cNvPr>
          <p:cNvSpPr txBox="1"/>
          <p:nvPr/>
        </p:nvSpPr>
        <p:spPr>
          <a:xfrm>
            <a:off x="2692399" y="4793750"/>
            <a:ext cx="55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SD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93AE52A-3617-B542-A544-573A7E349992}"/>
              </a:ext>
            </a:extLst>
          </p:cNvPr>
          <p:cNvSpPr/>
          <p:nvPr/>
        </p:nvSpPr>
        <p:spPr>
          <a:xfrm>
            <a:off x="3567120" y="5087392"/>
            <a:ext cx="2786988" cy="52647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/>
              <a:t>Results Written to an SD Card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F8CAF9E4-15C0-6C34-0445-42B1B33B3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086749"/>
              </p:ext>
            </p:extLst>
          </p:nvPr>
        </p:nvGraphicFramePr>
        <p:xfrm>
          <a:off x="5344394" y="2431048"/>
          <a:ext cx="4957615" cy="176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436">
                  <a:extLst>
                    <a:ext uri="{9D8B030D-6E8A-4147-A177-3AD203B41FA5}">
                      <a16:colId xmlns:a16="http://schemas.microsoft.com/office/drawing/2014/main" val="1626722430"/>
                    </a:ext>
                  </a:extLst>
                </a:gridCol>
                <a:gridCol w="2586179">
                  <a:extLst>
                    <a:ext uri="{9D8B030D-6E8A-4147-A177-3AD203B41FA5}">
                      <a16:colId xmlns:a16="http://schemas.microsoft.com/office/drawing/2014/main" val="1093299930"/>
                    </a:ext>
                  </a:extLst>
                </a:gridCol>
              </a:tblGrid>
              <a:tr h="394469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Source(s)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1227847"/>
                  </a:ext>
                </a:extLst>
              </a:tr>
              <a:tr h="394469">
                <a:tc>
                  <a:txBody>
                    <a:bodyPr/>
                    <a:lstStyle/>
                    <a:p>
                      <a:r>
                        <a:rPr lang="en-US" sz="1600" b="1"/>
                        <a:t>Calibration (Systematic)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Machining, Instrumentation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83146"/>
                  </a:ext>
                </a:extLst>
              </a:tr>
              <a:tr h="394469">
                <a:tc>
                  <a:txBody>
                    <a:bodyPr/>
                    <a:lstStyle/>
                    <a:p>
                      <a:r>
                        <a:rPr lang="en-US" sz="1600" b="1"/>
                        <a:t>Data Acquisition (Systematic)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Sensor Output, Amplification, ADC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68431"/>
                  </a:ext>
                </a:extLst>
              </a:tr>
              <a:tr h="394469">
                <a:tc>
                  <a:txBody>
                    <a:bodyPr/>
                    <a:lstStyle/>
                    <a:p>
                      <a:r>
                        <a:rPr lang="en-US" sz="1600" b="1"/>
                        <a:t>Testing (Random)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Thruster Variability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208817"/>
                  </a:ext>
                </a:extLst>
              </a:tr>
            </a:tbl>
          </a:graphicData>
        </a:graphic>
      </p:graphicFrame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AC75CF9C-FD8C-1D90-44A9-FDD8C7936412}"/>
              </a:ext>
            </a:extLst>
          </p:cNvPr>
          <p:cNvSpPr/>
          <p:nvPr/>
        </p:nvSpPr>
        <p:spPr>
          <a:xfrm>
            <a:off x="5344394" y="1721882"/>
            <a:ext cx="1752597" cy="59985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Generated Error</a:t>
            </a:r>
          </a:p>
        </p:txBody>
      </p: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F2464376-EE26-23CC-1D42-CF22DF9385E8}"/>
              </a:ext>
            </a:extLst>
          </p:cNvPr>
          <p:cNvSpPr/>
          <p:nvPr/>
        </p:nvSpPr>
        <p:spPr>
          <a:xfrm>
            <a:off x="3186545" y="3824466"/>
            <a:ext cx="1182255" cy="52647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/>
              <a:t>LCD Screen</a:t>
            </a:r>
          </a:p>
        </p:txBody>
      </p: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326B2DDE-34D7-A8BD-7ED9-1AF38F16BABF}"/>
              </a:ext>
            </a:extLst>
          </p:cNvPr>
          <p:cNvCxnSpPr>
            <a:cxnSpLocks/>
          </p:cNvCxnSpPr>
          <p:nvPr/>
        </p:nvCxnSpPr>
        <p:spPr>
          <a:xfrm flipV="1">
            <a:off x="4350328" y="2586182"/>
            <a:ext cx="868218" cy="5264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Rectangle: Rounded Corners 1045">
            <a:extLst>
              <a:ext uri="{FF2B5EF4-FFF2-40B4-BE49-F238E27FC236}">
                <a16:creationId xmlns:a16="http://schemas.microsoft.com/office/drawing/2014/main" id="{CE1AC8B2-1520-C688-6970-011616AD33CD}"/>
              </a:ext>
            </a:extLst>
          </p:cNvPr>
          <p:cNvSpPr/>
          <p:nvPr/>
        </p:nvSpPr>
        <p:spPr>
          <a:xfrm>
            <a:off x="6982692" y="4567687"/>
            <a:ext cx="3319318" cy="983367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/>
              <a:t>** Cold Gas Thrust Tests will be conducted from 04/03 – 04/04 at NASA-MSFC</a:t>
            </a:r>
          </a:p>
        </p:txBody>
      </p:sp>
    </p:spTree>
    <p:extLst>
      <p:ext uri="{BB962C8B-B14F-4D97-AF65-F5344CB8AC3E}">
        <p14:creationId xmlns:p14="http://schemas.microsoft.com/office/powerpoint/2010/main" val="9248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031" grpId="0" animBg="1"/>
      <p:bldP spid="104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419C1-1EA2-29D1-BA5C-7F0DEDEF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3C92D-2AF7-EBC6-AFB2-1BE32C25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ED4681-2683-78D7-A81F-6DFC4AEB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Breakdown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986F70-D378-EBAE-9F48-B7E97E652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F3EB65-5E5E-3DA2-769C-042D962EC2DA}"/>
              </a:ext>
            </a:extLst>
          </p:cNvPr>
          <p:cNvGrpSpPr/>
          <p:nvPr/>
        </p:nvGrpSpPr>
        <p:grpSpPr>
          <a:xfrm>
            <a:off x="6090485" y="1717472"/>
            <a:ext cx="3830696" cy="960276"/>
            <a:chOff x="6827520" y="1539281"/>
            <a:chExt cx="2926080" cy="13602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AD59EE-314E-87C6-4083-35E16650491E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712C69E8-0F21-98CF-A00A-F8B7E5B67A85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F6466F-CFF0-D9C6-3311-AB26902FC9A0}"/>
              </a:ext>
            </a:extLst>
          </p:cNvPr>
          <p:cNvSpPr txBox="1"/>
          <p:nvPr/>
        </p:nvSpPr>
        <p:spPr>
          <a:xfrm>
            <a:off x="6393534" y="1936000"/>
            <a:ext cx="322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Supplied by Sponsor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2C11CD-39E8-B923-40AB-D73CAF3DFE5D}"/>
              </a:ext>
            </a:extLst>
          </p:cNvPr>
          <p:cNvGrpSpPr/>
          <p:nvPr/>
        </p:nvGrpSpPr>
        <p:grpSpPr>
          <a:xfrm>
            <a:off x="1278787" y="1717472"/>
            <a:ext cx="3827860" cy="960276"/>
            <a:chOff x="6827520" y="1539281"/>
            <a:chExt cx="2926080" cy="136024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F067AD-35D1-FE16-714B-2E0701E2F7A8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1610AD6E-43BA-B1BD-50C5-30B7B3A8AFF0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A01DDFD-6771-07E8-E5AE-417CD72B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396" y="2977744"/>
            <a:ext cx="1884329" cy="18843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E206D1-D15F-B090-180C-5C308FA8620A}"/>
              </a:ext>
            </a:extLst>
          </p:cNvPr>
          <p:cNvSpPr txBox="1"/>
          <p:nvPr/>
        </p:nvSpPr>
        <p:spPr>
          <a:xfrm>
            <a:off x="1226344" y="1936000"/>
            <a:ext cx="393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FAMU-FSU Engineering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14B97D-F1F2-26FD-6E61-4C698BC9D44C}"/>
              </a:ext>
            </a:extLst>
          </p:cNvPr>
          <p:cNvSpPr/>
          <p:nvPr/>
        </p:nvSpPr>
        <p:spPr>
          <a:xfrm>
            <a:off x="6736343" y="5102733"/>
            <a:ext cx="2538980" cy="960276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WIKA Model F2221 Force Transducer      ($1500)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DA4EE537-D43D-763C-8F11-785CC48539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219315"/>
              </p:ext>
            </p:extLst>
          </p:nvPr>
        </p:nvGraphicFramePr>
        <p:xfrm>
          <a:off x="807395" y="2677747"/>
          <a:ext cx="4941652" cy="3661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2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Graphic spid="24" grpId="0" uiExpand="1">
        <p:bldSub>
          <a:bldChart bld="seriesEl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BAE3D-20F9-4425-F69F-3CD3CB65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417369-9AB1-0AC7-DE93-319A4FAB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Budget Breakdown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95974A-EFC2-8189-5D65-9DA3E09A9168}"/>
              </a:ext>
            </a:extLst>
          </p:cNvPr>
          <p:cNvGrpSpPr/>
          <p:nvPr/>
        </p:nvGrpSpPr>
        <p:grpSpPr>
          <a:xfrm>
            <a:off x="210396" y="1653760"/>
            <a:ext cx="2336484" cy="635888"/>
            <a:chOff x="6827520" y="1539281"/>
            <a:chExt cx="2926080" cy="136024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9CB4418-51D3-B3ED-F93D-FCBD9AAD5A33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28973FE9-92AA-C7D9-4C39-5DCD0DFB149B}"/>
                </a:ext>
              </a:extLst>
            </p:cNvPr>
            <p:cNvSpPr txBox="1"/>
            <p:nvPr/>
          </p:nvSpPr>
          <p:spPr>
            <a:xfrm>
              <a:off x="6893924" y="1605682"/>
              <a:ext cx="2793277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161B5-4B51-D003-472E-718B75683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pic>
        <p:nvPicPr>
          <p:cNvPr id="10" name="Content Placeholder 9" descr="A white surface with a black background&#10;&#10;AI-generated content may be incorrect.">
            <a:extLst>
              <a:ext uri="{FF2B5EF4-FFF2-40B4-BE49-F238E27FC236}">
                <a16:creationId xmlns:a16="http://schemas.microsoft.com/office/drawing/2014/main" id="{F0EF7456-10F0-E82D-8252-9420EF2BB3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513" y="3491986"/>
            <a:ext cx="2245854" cy="1519711"/>
          </a:xfrm>
        </p:spPr>
      </p:pic>
      <p:pic>
        <p:nvPicPr>
          <p:cNvPr id="12" name="Content Placeholder 11" descr="A close-up of a screw&#10;&#10;AI-generated content may be incorrect.">
            <a:extLst>
              <a:ext uri="{FF2B5EF4-FFF2-40B4-BE49-F238E27FC236}">
                <a16:creationId xmlns:a16="http://schemas.microsoft.com/office/drawing/2014/main" id="{E6FD41CE-7377-2EA3-3CE5-37E9D9B9287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21288282">
            <a:off x="3405700" y="3507336"/>
            <a:ext cx="1266394" cy="611290"/>
          </a:xfrm>
        </p:spPr>
      </p:pic>
      <p:pic>
        <p:nvPicPr>
          <p:cNvPr id="16" name="Content Placeholder 15" descr="A close up of a weight&#10;&#10;AI-generated content may be incorrect.">
            <a:extLst>
              <a:ext uri="{FF2B5EF4-FFF2-40B4-BE49-F238E27FC236}">
                <a16:creationId xmlns:a16="http://schemas.microsoft.com/office/drawing/2014/main" id="{82B6E281-F8DE-DD66-E60D-7069113DD20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tretch>
            <a:fillRect/>
          </a:stretch>
        </p:blipFill>
        <p:spPr>
          <a:xfrm>
            <a:off x="5886275" y="3401984"/>
            <a:ext cx="1692670" cy="1692670"/>
          </a:xfr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196285E-5EB3-7B90-7D0D-140E9F80CDC1}"/>
              </a:ext>
            </a:extLst>
          </p:cNvPr>
          <p:cNvGrpSpPr/>
          <p:nvPr/>
        </p:nvGrpSpPr>
        <p:grpSpPr>
          <a:xfrm>
            <a:off x="2883548" y="1653760"/>
            <a:ext cx="2336484" cy="635888"/>
            <a:chOff x="6827520" y="1539281"/>
            <a:chExt cx="2926080" cy="136024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5506204-479F-AC3D-0A38-3FDC9F5616F4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: Rounded Corners 4">
              <a:extLst>
                <a:ext uri="{FF2B5EF4-FFF2-40B4-BE49-F238E27FC236}">
                  <a16:creationId xmlns:a16="http://schemas.microsoft.com/office/drawing/2014/main" id="{F0BD1F22-B649-C49D-CFC7-E642F56CFF31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844860-E9EE-2E1C-6769-DB000A6250BD}"/>
              </a:ext>
            </a:extLst>
          </p:cNvPr>
          <p:cNvGrpSpPr/>
          <p:nvPr/>
        </p:nvGrpSpPr>
        <p:grpSpPr>
          <a:xfrm>
            <a:off x="5563851" y="1650725"/>
            <a:ext cx="2336484" cy="635888"/>
            <a:chOff x="6827520" y="1539281"/>
            <a:chExt cx="2926080" cy="136024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FF4FFCE-2E48-8E2C-706F-4453255BD25B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96B36117-993F-1ABA-5C04-565A006D09A7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706D52-36B2-A80D-CCD1-4D76DB9A78EC}"/>
              </a:ext>
            </a:extLst>
          </p:cNvPr>
          <p:cNvSpPr txBox="1"/>
          <p:nvPr/>
        </p:nvSpPr>
        <p:spPr>
          <a:xfrm>
            <a:off x="139720" y="1724532"/>
            <a:ext cx="253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Raw Material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9DC12D-E0AC-F733-D807-4498056F3146}"/>
              </a:ext>
            </a:extLst>
          </p:cNvPr>
          <p:cNvSpPr txBox="1"/>
          <p:nvPr/>
        </p:nvSpPr>
        <p:spPr>
          <a:xfrm>
            <a:off x="3200462" y="1713056"/>
            <a:ext cx="17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Hardware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3A9367-C4F9-273E-7919-20F0376F68D7}"/>
              </a:ext>
            </a:extLst>
          </p:cNvPr>
          <p:cNvSpPr txBox="1"/>
          <p:nvPr/>
        </p:nvSpPr>
        <p:spPr>
          <a:xfrm>
            <a:off x="5925582" y="1705701"/>
            <a:ext cx="1613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Bearings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E35FB9F-D76A-DA07-A80C-04F4745F3894}"/>
              </a:ext>
            </a:extLst>
          </p:cNvPr>
          <p:cNvSpPr/>
          <p:nvPr/>
        </p:nvSpPr>
        <p:spPr>
          <a:xfrm>
            <a:off x="528494" y="5432013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$896.26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9F0AE4-42C5-A997-11BB-42EA6FD16812}"/>
              </a:ext>
            </a:extLst>
          </p:cNvPr>
          <p:cNvSpPr/>
          <p:nvPr/>
        </p:nvSpPr>
        <p:spPr>
          <a:xfrm>
            <a:off x="3212231" y="5432013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$134.76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6F50B08-43A5-7EFE-D2A9-CBD7212ACE48}"/>
              </a:ext>
            </a:extLst>
          </p:cNvPr>
          <p:cNvSpPr/>
          <p:nvPr/>
        </p:nvSpPr>
        <p:spPr>
          <a:xfrm>
            <a:off x="5856917" y="5428490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$120.44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558BFBA-E7C9-F1B8-D332-55F4711DC9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A3700-0A57-6F79-501A-A285CABF99A2}"/>
              </a:ext>
            </a:extLst>
          </p:cNvPr>
          <p:cNvSpPr txBox="1"/>
          <p:nvPr/>
        </p:nvSpPr>
        <p:spPr>
          <a:xfrm>
            <a:off x="210396" y="2515926"/>
            <a:ext cx="2395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304 Stainless Steel Plating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112C8-F384-A327-2111-1D69F72DDF41}"/>
              </a:ext>
            </a:extLst>
          </p:cNvPr>
          <p:cNvSpPr txBox="1"/>
          <p:nvPr/>
        </p:nvSpPr>
        <p:spPr>
          <a:xfrm>
            <a:off x="2915970" y="2507255"/>
            <a:ext cx="2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Screws, Standoffs, DIN Rail</a:t>
            </a:r>
          </a:p>
        </p:txBody>
      </p:sp>
      <p:pic>
        <p:nvPicPr>
          <p:cNvPr id="1026" name="Picture 2" descr="Image of Product. Front orientation. Male-Female Threaded Hex Standoff, 18-8 Stainless Steel, 1/4&quot; Hex, 1-1/2&quot; Long, 6-32 to 6-32 Thread.">
            <a:extLst>
              <a:ext uri="{FF2B5EF4-FFF2-40B4-BE49-F238E27FC236}">
                <a16:creationId xmlns:a16="http://schemas.microsoft.com/office/drawing/2014/main" id="{3EE05DE2-008B-2B32-84B6-3D5DCD07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570">
            <a:off x="3066095" y="4225370"/>
            <a:ext cx="1809616" cy="6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CC35EA-9EBC-42FF-06B2-16153BE6200A}"/>
              </a:ext>
            </a:extLst>
          </p:cNvPr>
          <p:cNvSpPr txBox="1"/>
          <p:nvPr/>
        </p:nvSpPr>
        <p:spPr>
          <a:xfrm>
            <a:off x="5558800" y="2503732"/>
            <a:ext cx="2395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Ceramic Bearings, Lubricant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00CA3-A7B7-C665-0ABD-DBFE4DCB065B}"/>
              </a:ext>
            </a:extLst>
          </p:cNvPr>
          <p:cNvGrpSpPr/>
          <p:nvPr/>
        </p:nvGrpSpPr>
        <p:grpSpPr>
          <a:xfrm>
            <a:off x="8263684" y="1649367"/>
            <a:ext cx="2336484" cy="635888"/>
            <a:chOff x="6827520" y="1539281"/>
            <a:chExt cx="2926080" cy="13602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3EDA5C-C038-AA0C-8275-DB53D8ED82A6}"/>
                </a:ext>
              </a:extLst>
            </p:cNvPr>
            <p:cNvSpPr/>
            <p:nvPr/>
          </p:nvSpPr>
          <p:spPr>
            <a:xfrm>
              <a:off x="6827520" y="1539281"/>
              <a:ext cx="2926080" cy="1360246"/>
            </a:xfrm>
            <a:prstGeom prst="roundRect">
              <a:avLst/>
            </a:prstGeom>
            <a:solidFill>
              <a:srgbClr val="782F40"/>
            </a:solidFill>
            <a:ln w="38100">
              <a:solidFill>
                <a:srgbClr val="CEB88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EFD8C60F-FC56-3186-94AC-F8DE432F7242}"/>
                </a:ext>
              </a:extLst>
            </p:cNvPr>
            <p:cNvSpPr txBox="1"/>
            <p:nvPr/>
          </p:nvSpPr>
          <p:spPr>
            <a:xfrm>
              <a:off x="6893922" y="1605683"/>
              <a:ext cx="2793276" cy="1227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E50DA1-C18E-76E7-8A2E-2D435B417591}"/>
              </a:ext>
            </a:extLst>
          </p:cNvPr>
          <p:cNvSpPr txBox="1"/>
          <p:nvPr/>
        </p:nvSpPr>
        <p:spPr>
          <a:xfrm>
            <a:off x="8281108" y="1723285"/>
            <a:ext cx="230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Mechatronics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EA952-0628-83F3-3874-7187E3344331}"/>
              </a:ext>
            </a:extLst>
          </p:cNvPr>
          <p:cNvSpPr/>
          <p:nvPr/>
        </p:nvSpPr>
        <p:spPr>
          <a:xfrm>
            <a:off x="8532169" y="5426257"/>
            <a:ext cx="1759550" cy="561650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$112.67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784CD-252C-D614-9271-70E842E00BDF}"/>
              </a:ext>
            </a:extLst>
          </p:cNvPr>
          <p:cNvSpPr txBox="1"/>
          <p:nvPr/>
        </p:nvSpPr>
        <p:spPr>
          <a:xfrm>
            <a:off x="8263684" y="2515926"/>
            <a:ext cx="2533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Arduino, Switches, Wires </a:t>
            </a:r>
          </a:p>
        </p:txBody>
      </p:sp>
      <p:pic>
        <p:nvPicPr>
          <p:cNvPr id="2" name="Picture 2" descr="ABX00080">
            <a:extLst>
              <a:ext uri="{FF2B5EF4-FFF2-40B4-BE49-F238E27FC236}">
                <a16:creationId xmlns:a16="http://schemas.microsoft.com/office/drawing/2014/main" id="{49A6FBBA-CAC4-5BC0-2180-7442FA0E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95" y="3207192"/>
            <a:ext cx="1909898" cy="190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2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1" grpId="0"/>
      <p:bldP spid="14" grpId="0"/>
      <p:bldP spid="15" grpId="0"/>
      <p:bldP spid="13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087BE-15EE-8045-0740-2EB6A7B93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192F7-B258-0902-E6C5-D3439C76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D2D3D-638B-AFD1-CEE2-EB05709D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A494E3-13E2-FC54-E08A-BA57BEE6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053EB8-245E-8564-FB34-E6C16012D7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304AD0E-375F-5F5D-D023-EF2657796E18}"/>
              </a:ext>
            </a:extLst>
          </p:cNvPr>
          <p:cNvGrpSpPr/>
          <p:nvPr/>
        </p:nvGrpSpPr>
        <p:grpSpPr>
          <a:xfrm>
            <a:off x="5250842" y="937337"/>
            <a:ext cx="5317603" cy="5173979"/>
            <a:chOff x="3132557" y="1520949"/>
            <a:chExt cx="4307842" cy="4218175"/>
          </a:xfrm>
        </p:grpSpPr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8EFFBC68-D796-103D-F776-AC791044A2DF}"/>
                </a:ext>
              </a:extLst>
            </p:cNvPr>
            <p:cNvSpPr/>
            <p:nvPr/>
          </p:nvSpPr>
          <p:spPr>
            <a:xfrm rot="5400000">
              <a:off x="4052828" y="2174273"/>
              <a:ext cx="1242899" cy="1224400"/>
            </a:xfrm>
            <a:custGeom>
              <a:avLst/>
              <a:gdLst>
                <a:gd name="connsiteX0" fmla="*/ 0 w 1244177"/>
                <a:gd name="connsiteY0" fmla="*/ 918753 h 1210214"/>
                <a:gd name="connsiteX1" fmla="*/ 354463 w 1244177"/>
                <a:gd name="connsiteY1" fmla="*/ 63003 h 1210214"/>
                <a:gd name="connsiteX2" fmla="*/ 423784 w 1244177"/>
                <a:gd name="connsiteY2" fmla="*/ 0 h 1210214"/>
                <a:gd name="connsiteX3" fmla="*/ 440405 w 1244177"/>
                <a:gd name="connsiteY3" fmla="*/ 15107 h 1210214"/>
                <a:gd name="connsiteX4" fmla="*/ 1086475 w 1244177"/>
                <a:gd name="connsiteY4" fmla="*/ 285213 h 1210214"/>
                <a:gd name="connsiteX5" fmla="*/ 1186908 w 1244177"/>
                <a:gd name="connsiteY5" fmla="*/ 290284 h 1210214"/>
                <a:gd name="connsiteX6" fmla="*/ 1181935 w 1244177"/>
                <a:gd name="connsiteY6" fmla="*/ 309628 h 1210214"/>
                <a:gd name="connsiteX7" fmla="*/ 1157347 w 1244177"/>
                <a:gd name="connsiteY7" fmla="*/ 553528 h 1210214"/>
                <a:gd name="connsiteX8" fmla="*/ 1211757 w 1244177"/>
                <a:gd name="connsiteY8" fmla="*/ 913409 h 1210214"/>
                <a:gd name="connsiteX9" fmla="*/ 1244177 w 1244177"/>
                <a:gd name="connsiteY9" fmla="*/ 1001988 h 1210214"/>
                <a:gd name="connsiteX10" fmla="*/ 1242117 w 1244177"/>
                <a:gd name="connsiteY10" fmla="*/ 1003529 h 1210214"/>
                <a:gd name="connsiteX11" fmla="*/ 565475 w 1244177"/>
                <a:gd name="connsiteY11" fmla="*/ 1210214 h 1210214"/>
                <a:gd name="connsiteX12" fmla="*/ 94406 w 1244177"/>
                <a:gd name="connsiteY12" fmla="*/ 1115109 h 1210214"/>
                <a:gd name="connsiteX13" fmla="*/ 11215 w 1244177"/>
                <a:gd name="connsiteY13" fmla="*/ 1075034 h 1210214"/>
                <a:gd name="connsiteX14" fmla="*/ 6248 w 1244177"/>
                <a:gd name="connsiteY14" fmla="*/ 1042490 h 1210214"/>
                <a:gd name="connsiteX15" fmla="*/ 0 w 1244177"/>
                <a:gd name="connsiteY15" fmla="*/ 918753 h 12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7" h="1210214">
                  <a:moveTo>
                    <a:pt x="0" y="918753"/>
                  </a:moveTo>
                  <a:cubicBezTo>
                    <a:pt x="0" y="584562"/>
                    <a:pt x="135458" y="282009"/>
                    <a:pt x="354463" y="63003"/>
                  </a:cubicBezTo>
                  <a:lnTo>
                    <a:pt x="423784" y="0"/>
                  </a:lnTo>
                  <a:lnTo>
                    <a:pt x="440405" y="15107"/>
                  </a:lnTo>
                  <a:cubicBezTo>
                    <a:pt x="619716" y="163087"/>
                    <a:pt x="842372" y="260423"/>
                    <a:pt x="1086475" y="285213"/>
                  </a:cubicBezTo>
                  <a:lnTo>
                    <a:pt x="1186908" y="290284"/>
                  </a:lnTo>
                  <a:lnTo>
                    <a:pt x="1181935" y="309628"/>
                  </a:lnTo>
                  <a:cubicBezTo>
                    <a:pt x="1165814" y="388409"/>
                    <a:pt x="1157347" y="469980"/>
                    <a:pt x="1157347" y="553528"/>
                  </a:cubicBezTo>
                  <a:cubicBezTo>
                    <a:pt x="1157347" y="678850"/>
                    <a:pt x="1176396" y="799722"/>
                    <a:pt x="1211757" y="913409"/>
                  </a:cubicBezTo>
                  <a:lnTo>
                    <a:pt x="1244177" y="1001988"/>
                  </a:lnTo>
                  <a:lnTo>
                    <a:pt x="1242117" y="1003529"/>
                  </a:lnTo>
                  <a:cubicBezTo>
                    <a:pt x="1048965" y="1134019"/>
                    <a:pt x="816119" y="1210214"/>
                    <a:pt x="565475" y="1210214"/>
                  </a:cubicBezTo>
                  <a:cubicBezTo>
                    <a:pt x="398380" y="1210214"/>
                    <a:pt x="239194" y="1176349"/>
                    <a:pt x="94406" y="1115109"/>
                  </a:cubicBezTo>
                  <a:lnTo>
                    <a:pt x="11215" y="1075034"/>
                  </a:lnTo>
                  <a:lnTo>
                    <a:pt x="6248" y="1042490"/>
                  </a:lnTo>
                  <a:cubicBezTo>
                    <a:pt x="2117" y="1001806"/>
                    <a:pt x="0" y="960527"/>
                    <a:pt x="0" y="918753"/>
                  </a:cubicBezTo>
                  <a:close/>
                </a:path>
              </a:pathLst>
            </a:custGeom>
            <a:solidFill>
              <a:srgbClr val="0B453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7E9CE68E-AEA2-D2C3-FBEB-B40938D27553}"/>
                </a:ext>
              </a:extLst>
            </p:cNvPr>
            <p:cNvSpPr/>
            <p:nvPr/>
          </p:nvSpPr>
          <p:spPr>
            <a:xfrm rot="5400000">
              <a:off x="5277226" y="2174275"/>
              <a:ext cx="1242901" cy="1224398"/>
            </a:xfrm>
            <a:custGeom>
              <a:avLst/>
              <a:gdLst>
                <a:gd name="connsiteX0" fmla="*/ 0 w 1244179"/>
                <a:gd name="connsiteY0" fmla="*/ 291460 h 1210212"/>
                <a:gd name="connsiteX1" fmla="*/ 6248 w 1244179"/>
                <a:gd name="connsiteY1" fmla="*/ 167723 h 1210212"/>
                <a:gd name="connsiteX2" fmla="*/ 11215 w 1244179"/>
                <a:gd name="connsiteY2" fmla="*/ 135180 h 1210212"/>
                <a:gd name="connsiteX3" fmla="*/ 94406 w 1244179"/>
                <a:gd name="connsiteY3" fmla="*/ 95105 h 1210212"/>
                <a:gd name="connsiteX4" fmla="*/ 565475 w 1244179"/>
                <a:gd name="connsiteY4" fmla="*/ 0 h 1210212"/>
                <a:gd name="connsiteX5" fmla="*/ 1242117 w 1244179"/>
                <a:gd name="connsiteY5" fmla="*/ 206685 h 1210212"/>
                <a:gd name="connsiteX6" fmla="*/ 1244179 w 1244179"/>
                <a:gd name="connsiteY6" fmla="*/ 208227 h 1210212"/>
                <a:gd name="connsiteX7" fmla="*/ 1211760 w 1244179"/>
                <a:gd name="connsiteY7" fmla="*/ 296804 h 1210212"/>
                <a:gd name="connsiteX8" fmla="*/ 1157351 w 1244179"/>
                <a:gd name="connsiteY8" fmla="*/ 656684 h 1210212"/>
                <a:gd name="connsiteX9" fmla="*/ 1181938 w 1244179"/>
                <a:gd name="connsiteY9" fmla="*/ 900584 h 1210212"/>
                <a:gd name="connsiteX10" fmla="*/ 1186912 w 1244179"/>
                <a:gd name="connsiteY10" fmla="*/ 919928 h 1210212"/>
                <a:gd name="connsiteX11" fmla="*/ 1086475 w 1244179"/>
                <a:gd name="connsiteY11" fmla="*/ 925000 h 1210212"/>
                <a:gd name="connsiteX12" fmla="*/ 440405 w 1244179"/>
                <a:gd name="connsiteY12" fmla="*/ 1195106 h 1210212"/>
                <a:gd name="connsiteX13" fmla="*/ 423784 w 1244179"/>
                <a:gd name="connsiteY13" fmla="*/ 1210212 h 1210212"/>
                <a:gd name="connsiteX14" fmla="*/ 354463 w 1244179"/>
                <a:gd name="connsiteY14" fmla="*/ 1147210 h 1210212"/>
                <a:gd name="connsiteX15" fmla="*/ 0 w 1244179"/>
                <a:gd name="connsiteY15" fmla="*/ 291460 h 12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9" h="1210212">
                  <a:moveTo>
                    <a:pt x="0" y="291460"/>
                  </a:moveTo>
                  <a:cubicBezTo>
                    <a:pt x="0" y="249686"/>
                    <a:pt x="2117" y="208406"/>
                    <a:pt x="6248" y="167723"/>
                  </a:cubicBezTo>
                  <a:lnTo>
                    <a:pt x="11215" y="135180"/>
                  </a:lnTo>
                  <a:lnTo>
                    <a:pt x="94406" y="95105"/>
                  </a:lnTo>
                  <a:cubicBezTo>
                    <a:pt x="239194" y="33864"/>
                    <a:pt x="398380" y="0"/>
                    <a:pt x="565475" y="0"/>
                  </a:cubicBezTo>
                  <a:cubicBezTo>
                    <a:pt x="816119" y="0"/>
                    <a:pt x="1048965" y="76195"/>
                    <a:pt x="1242117" y="206685"/>
                  </a:cubicBezTo>
                  <a:lnTo>
                    <a:pt x="1244179" y="208227"/>
                  </a:lnTo>
                  <a:lnTo>
                    <a:pt x="1211760" y="296804"/>
                  </a:lnTo>
                  <a:cubicBezTo>
                    <a:pt x="1176399" y="410490"/>
                    <a:pt x="1157351" y="531362"/>
                    <a:pt x="1157351" y="656684"/>
                  </a:cubicBezTo>
                  <a:cubicBezTo>
                    <a:pt x="1157351" y="740232"/>
                    <a:pt x="1165817" y="821802"/>
                    <a:pt x="1181938" y="900584"/>
                  </a:cubicBezTo>
                  <a:lnTo>
                    <a:pt x="1186912" y="919928"/>
                  </a:lnTo>
                  <a:lnTo>
                    <a:pt x="1086475" y="925000"/>
                  </a:lnTo>
                  <a:cubicBezTo>
                    <a:pt x="842372" y="949790"/>
                    <a:pt x="619716" y="1047125"/>
                    <a:pt x="440405" y="1195106"/>
                  </a:cubicBezTo>
                  <a:lnTo>
                    <a:pt x="423784" y="1210212"/>
                  </a:lnTo>
                  <a:lnTo>
                    <a:pt x="354463" y="1147210"/>
                  </a:lnTo>
                  <a:cubicBezTo>
                    <a:pt x="135458" y="928204"/>
                    <a:pt x="0" y="625651"/>
                    <a:pt x="0" y="291460"/>
                  </a:cubicBezTo>
                  <a:close/>
                </a:path>
              </a:pathLst>
            </a:custGeom>
            <a:solidFill>
              <a:srgbClr val="5D0B7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FC4C05DD-1453-BC3A-5BD8-58ED92A9438D}"/>
                </a:ext>
              </a:extLst>
            </p:cNvPr>
            <p:cNvSpPr/>
            <p:nvPr/>
          </p:nvSpPr>
          <p:spPr>
            <a:xfrm rot="5400000">
              <a:off x="4995222" y="3347091"/>
              <a:ext cx="287638" cy="294882"/>
            </a:xfrm>
            <a:custGeom>
              <a:avLst/>
              <a:gdLst>
                <a:gd name="connsiteX0" fmla="*/ 0 w 287934"/>
                <a:gd name="connsiteY0" fmla="*/ 290288 h 291465"/>
                <a:gd name="connsiteX1" fmla="*/ 24849 w 287934"/>
                <a:gd name="connsiteY1" fmla="*/ 193651 h 291465"/>
                <a:gd name="connsiteX2" fmla="*/ 65545 w 287934"/>
                <a:gd name="connsiteY2" fmla="*/ 82462 h 291465"/>
                <a:gd name="connsiteX3" fmla="*/ 105268 w 287934"/>
                <a:gd name="connsiteY3" fmla="*/ 0 h 291465"/>
                <a:gd name="connsiteX4" fmla="*/ 116509 w 287934"/>
                <a:gd name="connsiteY4" fmla="*/ 23335 h 291465"/>
                <a:gd name="connsiteX5" fmla="*/ 246796 w 287934"/>
                <a:gd name="connsiteY5" fmla="*/ 216284 h 291465"/>
                <a:gd name="connsiteX6" fmla="*/ 287934 w 287934"/>
                <a:gd name="connsiteY6" fmla="*/ 261547 h 291465"/>
                <a:gd name="connsiteX7" fmla="*/ 267205 w 287934"/>
                <a:gd name="connsiteY7" fmla="*/ 266878 h 291465"/>
                <a:gd name="connsiteX8" fmla="*/ 23305 w 287934"/>
                <a:gd name="connsiteY8" fmla="*/ 291465 h 291465"/>
                <a:gd name="connsiteX9" fmla="*/ 0 w 287934"/>
                <a:gd name="connsiteY9" fmla="*/ 29028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34" h="291465">
                  <a:moveTo>
                    <a:pt x="0" y="290288"/>
                  </a:moveTo>
                  <a:lnTo>
                    <a:pt x="24849" y="193651"/>
                  </a:lnTo>
                  <a:cubicBezTo>
                    <a:pt x="36635" y="155756"/>
                    <a:pt x="50234" y="118659"/>
                    <a:pt x="65545" y="82462"/>
                  </a:cubicBezTo>
                  <a:lnTo>
                    <a:pt x="105268" y="0"/>
                  </a:lnTo>
                  <a:lnTo>
                    <a:pt x="116509" y="23335"/>
                  </a:lnTo>
                  <a:cubicBezTo>
                    <a:pt x="153770" y="91927"/>
                    <a:pt x="197469" y="156513"/>
                    <a:pt x="246796" y="216284"/>
                  </a:cubicBezTo>
                  <a:lnTo>
                    <a:pt x="287934" y="261547"/>
                  </a:lnTo>
                  <a:lnTo>
                    <a:pt x="267205" y="266878"/>
                  </a:lnTo>
                  <a:cubicBezTo>
                    <a:pt x="188423" y="282999"/>
                    <a:pt x="106852" y="291465"/>
                    <a:pt x="23305" y="291465"/>
                  </a:cubicBezTo>
                  <a:lnTo>
                    <a:pt x="0" y="290288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6C573FD3-2CF7-926B-7536-B03A19020E7A}"/>
                </a:ext>
              </a:extLst>
            </p:cNvPr>
            <p:cNvSpPr/>
            <p:nvPr/>
          </p:nvSpPr>
          <p:spPr>
            <a:xfrm rot="5400000">
              <a:off x="5290103" y="3347096"/>
              <a:ext cx="287631" cy="294872"/>
            </a:xfrm>
            <a:custGeom>
              <a:avLst/>
              <a:gdLst>
                <a:gd name="connsiteX0" fmla="*/ 0 w 287927"/>
                <a:gd name="connsiteY0" fmla="*/ 1176 h 291456"/>
                <a:gd name="connsiteX1" fmla="*/ 23301 w 287927"/>
                <a:gd name="connsiteY1" fmla="*/ 0 h 291456"/>
                <a:gd name="connsiteX2" fmla="*/ 267201 w 287927"/>
                <a:gd name="connsiteY2" fmla="*/ 24587 h 291456"/>
                <a:gd name="connsiteX3" fmla="*/ 287927 w 287927"/>
                <a:gd name="connsiteY3" fmla="*/ 29916 h 291456"/>
                <a:gd name="connsiteX4" fmla="*/ 246790 w 287927"/>
                <a:gd name="connsiteY4" fmla="*/ 75179 h 291456"/>
                <a:gd name="connsiteX5" fmla="*/ 116502 w 287927"/>
                <a:gd name="connsiteY5" fmla="*/ 268128 h 291456"/>
                <a:gd name="connsiteX6" fmla="*/ 105264 w 287927"/>
                <a:gd name="connsiteY6" fmla="*/ 291456 h 291456"/>
                <a:gd name="connsiteX7" fmla="*/ 65543 w 287927"/>
                <a:gd name="connsiteY7" fmla="*/ 209001 h 291456"/>
                <a:gd name="connsiteX8" fmla="*/ 24848 w 287927"/>
                <a:gd name="connsiteY8" fmla="*/ 97812 h 291456"/>
                <a:gd name="connsiteX9" fmla="*/ 0 w 287927"/>
                <a:gd name="connsiteY9" fmla="*/ 1176 h 29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27" h="291456">
                  <a:moveTo>
                    <a:pt x="0" y="1176"/>
                  </a:moveTo>
                  <a:lnTo>
                    <a:pt x="23301" y="0"/>
                  </a:lnTo>
                  <a:cubicBezTo>
                    <a:pt x="106848" y="0"/>
                    <a:pt x="188419" y="8466"/>
                    <a:pt x="267201" y="24587"/>
                  </a:cubicBezTo>
                  <a:lnTo>
                    <a:pt x="287927" y="29916"/>
                  </a:lnTo>
                  <a:lnTo>
                    <a:pt x="246790" y="75179"/>
                  </a:lnTo>
                  <a:cubicBezTo>
                    <a:pt x="197463" y="134950"/>
                    <a:pt x="153763" y="199536"/>
                    <a:pt x="116502" y="268128"/>
                  </a:cubicBezTo>
                  <a:lnTo>
                    <a:pt x="105264" y="291456"/>
                  </a:lnTo>
                  <a:lnTo>
                    <a:pt x="65543" y="209001"/>
                  </a:lnTo>
                  <a:cubicBezTo>
                    <a:pt x="50233" y="172804"/>
                    <a:pt x="36634" y="135707"/>
                    <a:pt x="24848" y="97812"/>
                  </a:cubicBezTo>
                  <a:lnTo>
                    <a:pt x="0" y="117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52DC483E-C643-6778-AEB2-1F68297632BA}"/>
                </a:ext>
              </a:extLst>
            </p:cNvPr>
            <p:cNvSpPr/>
            <p:nvPr/>
          </p:nvSpPr>
          <p:spPr>
            <a:xfrm rot="5400000">
              <a:off x="3595027" y="3345226"/>
              <a:ext cx="1175039" cy="1300434"/>
            </a:xfrm>
            <a:custGeom>
              <a:avLst/>
              <a:gdLst>
                <a:gd name="connsiteX0" fmla="*/ 0 w 1176247"/>
                <a:gd name="connsiteY0" fmla="*/ 553530 h 1285367"/>
                <a:gd name="connsiteX1" fmla="*/ 91106 w 1176247"/>
                <a:gd name="connsiteY1" fmla="*/ 485402 h 1285367"/>
                <a:gd name="connsiteX2" fmla="*/ 436407 w 1176247"/>
                <a:gd name="connsiteY2" fmla="*/ 22612 h 1285367"/>
                <a:gd name="connsiteX3" fmla="*/ 444683 w 1176247"/>
                <a:gd name="connsiteY3" fmla="*/ 0 h 1285367"/>
                <a:gd name="connsiteX4" fmla="*/ 446745 w 1176247"/>
                <a:gd name="connsiteY4" fmla="*/ 1542 h 1285367"/>
                <a:gd name="connsiteX5" fmla="*/ 1123385 w 1176247"/>
                <a:gd name="connsiteY5" fmla="*/ 208227 h 1285367"/>
                <a:gd name="connsiteX6" fmla="*/ 1146686 w 1176247"/>
                <a:gd name="connsiteY6" fmla="*/ 207050 h 1285367"/>
                <a:gd name="connsiteX7" fmla="*/ 1151660 w 1176247"/>
                <a:gd name="connsiteY7" fmla="*/ 226395 h 1285367"/>
                <a:gd name="connsiteX8" fmla="*/ 1176247 w 1176247"/>
                <a:gd name="connsiteY8" fmla="*/ 470295 h 1285367"/>
                <a:gd name="connsiteX9" fmla="*/ 899894 w 1176247"/>
                <a:gd name="connsiteY9" fmla="*/ 1240103 h 1285367"/>
                <a:gd name="connsiteX10" fmla="*/ 858755 w 1176247"/>
                <a:gd name="connsiteY10" fmla="*/ 1285367 h 1285367"/>
                <a:gd name="connsiteX11" fmla="*/ 763503 w 1176247"/>
                <a:gd name="connsiteY11" fmla="*/ 1260875 h 1285367"/>
                <a:gd name="connsiteX12" fmla="*/ 8276 w 1176247"/>
                <a:gd name="connsiteY12" fmla="*/ 576140 h 1285367"/>
                <a:gd name="connsiteX13" fmla="*/ 0 w 1176247"/>
                <a:gd name="connsiteY13" fmla="*/ 553530 h 12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7" h="1285367">
                  <a:moveTo>
                    <a:pt x="0" y="553530"/>
                  </a:moveTo>
                  <a:lnTo>
                    <a:pt x="91106" y="485402"/>
                  </a:lnTo>
                  <a:cubicBezTo>
                    <a:pt x="240532" y="362085"/>
                    <a:pt x="359856" y="203597"/>
                    <a:pt x="436407" y="22612"/>
                  </a:cubicBezTo>
                  <a:lnTo>
                    <a:pt x="444683" y="0"/>
                  </a:lnTo>
                  <a:lnTo>
                    <a:pt x="446745" y="1542"/>
                  </a:lnTo>
                  <a:cubicBezTo>
                    <a:pt x="639896" y="132032"/>
                    <a:pt x="872742" y="208227"/>
                    <a:pt x="1123385" y="208227"/>
                  </a:cubicBezTo>
                  <a:lnTo>
                    <a:pt x="1146686" y="207050"/>
                  </a:lnTo>
                  <a:lnTo>
                    <a:pt x="1151660" y="226395"/>
                  </a:lnTo>
                  <a:cubicBezTo>
                    <a:pt x="1167781" y="305177"/>
                    <a:pt x="1176247" y="386747"/>
                    <a:pt x="1176247" y="470295"/>
                  </a:cubicBezTo>
                  <a:cubicBezTo>
                    <a:pt x="1176247" y="762712"/>
                    <a:pt x="1072538" y="1030906"/>
                    <a:pt x="899894" y="1240103"/>
                  </a:cubicBezTo>
                  <a:lnTo>
                    <a:pt x="858755" y="1285367"/>
                  </a:lnTo>
                  <a:lnTo>
                    <a:pt x="763503" y="1260875"/>
                  </a:lnTo>
                  <a:cubicBezTo>
                    <a:pt x="422445" y="1154795"/>
                    <a:pt x="146066" y="901913"/>
                    <a:pt x="8276" y="576140"/>
                  </a:cubicBezTo>
                  <a:lnTo>
                    <a:pt x="0" y="553530"/>
                  </a:lnTo>
                  <a:close/>
                </a:path>
              </a:pathLst>
            </a:custGeom>
            <a:solidFill>
              <a:srgbClr val="32D0A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FF78B9FA-4592-BBCC-49A1-27036ACB0B1D}"/>
                </a:ext>
              </a:extLst>
            </p:cNvPr>
            <p:cNvSpPr/>
            <p:nvPr/>
          </p:nvSpPr>
          <p:spPr>
            <a:xfrm rot="5400000">
              <a:off x="5802892" y="3345228"/>
              <a:ext cx="1175037" cy="1300431"/>
            </a:xfrm>
            <a:custGeom>
              <a:avLst/>
              <a:gdLst>
                <a:gd name="connsiteX0" fmla="*/ 0 w 1176245"/>
                <a:gd name="connsiteY0" fmla="*/ 731839 h 1285364"/>
                <a:gd name="connsiteX1" fmla="*/ 8276 w 1176245"/>
                <a:gd name="connsiteY1" fmla="*/ 709227 h 1285364"/>
                <a:gd name="connsiteX2" fmla="*/ 763504 w 1176245"/>
                <a:gd name="connsiteY2" fmla="*/ 24492 h 1285364"/>
                <a:gd name="connsiteX3" fmla="*/ 858754 w 1176245"/>
                <a:gd name="connsiteY3" fmla="*/ 0 h 1285364"/>
                <a:gd name="connsiteX4" fmla="*/ 899893 w 1176245"/>
                <a:gd name="connsiteY4" fmla="*/ 45264 h 1285364"/>
                <a:gd name="connsiteX5" fmla="*/ 1176245 w 1176245"/>
                <a:gd name="connsiteY5" fmla="*/ 815072 h 1285364"/>
                <a:gd name="connsiteX6" fmla="*/ 1151658 w 1176245"/>
                <a:gd name="connsiteY6" fmla="*/ 1058972 h 1285364"/>
                <a:gd name="connsiteX7" fmla="*/ 1146685 w 1176245"/>
                <a:gd name="connsiteY7" fmla="*/ 1078314 h 1285364"/>
                <a:gd name="connsiteX8" fmla="*/ 1123382 w 1176245"/>
                <a:gd name="connsiteY8" fmla="*/ 1077138 h 1285364"/>
                <a:gd name="connsiteX9" fmla="*/ 446741 w 1176245"/>
                <a:gd name="connsiteY9" fmla="*/ 1283823 h 1285364"/>
                <a:gd name="connsiteX10" fmla="*/ 444679 w 1176245"/>
                <a:gd name="connsiteY10" fmla="*/ 1285364 h 1285364"/>
                <a:gd name="connsiteX11" fmla="*/ 436405 w 1176245"/>
                <a:gd name="connsiteY11" fmla="*/ 1262756 h 1285364"/>
                <a:gd name="connsiteX12" fmla="*/ 91104 w 1176245"/>
                <a:gd name="connsiteY12" fmla="*/ 799966 h 1285364"/>
                <a:gd name="connsiteX13" fmla="*/ 0 w 1176245"/>
                <a:gd name="connsiteY13" fmla="*/ 731839 h 12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5" h="1285364">
                  <a:moveTo>
                    <a:pt x="0" y="731839"/>
                  </a:moveTo>
                  <a:lnTo>
                    <a:pt x="8276" y="709227"/>
                  </a:lnTo>
                  <a:cubicBezTo>
                    <a:pt x="146066" y="383454"/>
                    <a:pt x="422445" y="130572"/>
                    <a:pt x="763504" y="24492"/>
                  </a:cubicBezTo>
                  <a:lnTo>
                    <a:pt x="858754" y="0"/>
                  </a:lnTo>
                  <a:lnTo>
                    <a:pt x="899893" y="45264"/>
                  </a:lnTo>
                  <a:cubicBezTo>
                    <a:pt x="1072536" y="254460"/>
                    <a:pt x="1176245" y="522655"/>
                    <a:pt x="1176245" y="815072"/>
                  </a:cubicBezTo>
                  <a:cubicBezTo>
                    <a:pt x="1176245" y="898620"/>
                    <a:pt x="1167779" y="980190"/>
                    <a:pt x="1151658" y="1058972"/>
                  </a:cubicBezTo>
                  <a:lnTo>
                    <a:pt x="1146685" y="1078314"/>
                  </a:lnTo>
                  <a:lnTo>
                    <a:pt x="1123382" y="1077138"/>
                  </a:lnTo>
                  <a:cubicBezTo>
                    <a:pt x="872739" y="1077138"/>
                    <a:pt x="639892" y="1153333"/>
                    <a:pt x="446741" y="1283823"/>
                  </a:cubicBezTo>
                  <a:lnTo>
                    <a:pt x="444679" y="1285364"/>
                  </a:lnTo>
                  <a:lnTo>
                    <a:pt x="436405" y="1262756"/>
                  </a:lnTo>
                  <a:cubicBezTo>
                    <a:pt x="359854" y="1081770"/>
                    <a:pt x="240530" y="923283"/>
                    <a:pt x="91104" y="799966"/>
                  </a:cubicBezTo>
                  <a:lnTo>
                    <a:pt x="0" y="731839"/>
                  </a:lnTo>
                  <a:close/>
                </a:path>
              </a:pathLst>
            </a:custGeom>
            <a:solidFill>
              <a:srgbClr val="8D0F0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9FFBF172-7E39-BCD0-6260-1C743430D595}"/>
                </a:ext>
              </a:extLst>
            </p:cNvPr>
            <p:cNvSpPr/>
            <p:nvPr/>
          </p:nvSpPr>
          <p:spPr>
            <a:xfrm rot="5400000">
              <a:off x="5447725" y="3635214"/>
              <a:ext cx="289337" cy="295604"/>
            </a:xfrm>
            <a:custGeom>
              <a:avLst/>
              <a:gdLst>
                <a:gd name="connsiteX0" fmla="*/ 0 w 289634"/>
                <a:gd name="connsiteY0" fmla="*/ 186916 h 292179"/>
                <a:gd name="connsiteX1" fmla="*/ 36972 w 289634"/>
                <a:gd name="connsiteY1" fmla="*/ 146237 h 292179"/>
                <a:gd name="connsiteX2" fmla="*/ 122914 w 289634"/>
                <a:gd name="connsiteY2" fmla="*/ 68128 h 292179"/>
                <a:gd name="connsiteX3" fmla="*/ 214019 w 289634"/>
                <a:gd name="connsiteY3" fmla="*/ 0 h 292179"/>
                <a:gd name="connsiteX4" fmla="*/ 246440 w 289634"/>
                <a:gd name="connsiteY4" fmla="*/ 88581 h 292179"/>
                <a:gd name="connsiteX5" fmla="*/ 276262 w 289634"/>
                <a:gd name="connsiteY5" fmla="*/ 204561 h 292179"/>
                <a:gd name="connsiteX6" fmla="*/ 289634 w 289634"/>
                <a:gd name="connsiteY6" fmla="*/ 292179 h 292179"/>
                <a:gd name="connsiteX7" fmla="*/ 206443 w 289634"/>
                <a:gd name="connsiteY7" fmla="*/ 252105 h 292179"/>
                <a:gd name="connsiteX8" fmla="*/ 95254 w 289634"/>
                <a:gd name="connsiteY8" fmla="*/ 211409 h 292179"/>
                <a:gd name="connsiteX9" fmla="*/ 0 w 289634"/>
                <a:gd name="connsiteY9" fmla="*/ 186916 h 29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4" h="292179">
                  <a:moveTo>
                    <a:pt x="0" y="186916"/>
                  </a:moveTo>
                  <a:lnTo>
                    <a:pt x="36972" y="146237"/>
                  </a:lnTo>
                  <a:cubicBezTo>
                    <a:pt x="64348" y="118861"/>
                    <a:pt x="93029" y="92791"/>
                    <a:pt x="122914" y="68128"/>
                  </a:cubicBezTo>
                  <a:lnTo>
                    <a:pt x="214019" y="0"/>
                  </a:lnTo>
                  <a:lnTo>
                    <a:pt x="246440" y="88581"/>
                  </a:lnTo>
                  <a:cubicBezTo>
                    <a:pt x="258227" y="126476"/>
                    <a:pt x="268201" y="165170"/>
                    <a:pt x="276262" y="204561"/>
                  </a:cubicBezTo>
                  <a:lnTo>
                    <a:pt x="289634" y="292179"/>
                  </a:lnTo>
                  <a:lnTo>
                    <a:pt x="206443" y="252105"/>
                  </a:lnTo>
                  <a:cubicBezTo>
                    <a:pt x="170246" y="236794"/>
                    <a:pt x="133149" y="223195"/>
                    <a:pt x="95254" y="211409"/>
                  </a:cubicBezTo>
                  <a:lnTo>
                    <a:pt x="0" y="18691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8A4F3FB9-8A01-79C1-C7E8-865BAC50B54A}"/>
                </a:ext>
              </a:extLst>
            </p:cNvPr>
            <p:cNvSpPr/>
            <p:nvPr/>
          </p:nvSpPr>
          <p:spPr>
            <a:xfrm rot="5400000">
              <a:off x="4835898" y="3635217"/>
              <a:ext cx="289334" cy="295602"/>
            </a:xfrm>
            <a:custGeom>
              <a:avLst/>
              <a:gdLst>
                <a:gd name="connsiteX0" fmla="*/ 0 w 289631"/>
                <a:gd name="connsiteY0" fmla="*/ 105262 h 292177"/>
                <a:gd name="connsiteX1" fmla="*/ 95251 w 289631"/>
                <a:gd name="connsiteY1" fmla="*/ 80771 h 292177"/>
                <a:gd name="connsiteX2" fmla="*/ 206440 w 289631"/>
                <a:gd name="connsiteY2" fmla="*/ 40075 h 292177"/>
                <a:gd name="connsiteX3" fmla="*/ 289631 w 289631"/>
                <a:gd name="connsiteY3" fmla="*/ 0 h 292177"/>
                <a:gd name="connsiteX4" fmla="*/ 276259 w 289631"/>
                <a:gd name="connsiteY4" fmla="*/ 87620 h 292177"/>
                <a:gd name="connsiteX5" fmla="*/ 246437 w 289631"/>
                <a:gd name="connsiteY5" fmla="*/ 203600 h 292177"/>
                <a:gd name="connsiteX6" fmla="*/ 214018 w 289631"/>
                <a:gd name="connsiteY6" fmla="*/ 292177 h 292177"/>
                <a:gd name="connsiteX7" fmla="*/ 122914 w 289631"/>
                <a:gd name="connsiteY7" fmla="*/ 224050 h 292177"/>
                <a:gd name="connsiteX8" fmla="*/ 36972 w 289631"/>
                <a:gd name="connsiteY8" fmla="*/ 145941 h 292177"/>
                <a:gd name="connsiteX9" fmla="*/ 0 w 289631"/>
                <a:gd name="connsiteY9" fmla="*/ 105262 h 2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1" h="292177">
                  <a:moveTo>
                    <a:pt x="0" y="105262"/>
                  </a:moveTo>
                  <a:lnTo>
                    <a:pt x="95251" y="80771"/>
                  </a:lnTo>
                  <a:cubicBezTo>
                    <a:pt x="133146" y="68984"/>
                    <a:pt x="170243" y="55385"/>
                    <a:pt x="206440" y="40075"/>
                  </a:cubicBezTo>
                  <a:lnTo>
                    <a:pt x="289631" y="0"/>
                  </a:lnTo>
                  <a:lnTo>
                    <a:pt x="276259" y="87620"/>
                  </a:lnTo>
                  <a:cubicBezTo>
                    <a:pt x="268198" y="127011"/>
                    <a:pt x="258224" y="165705"/>
                    <a:pt x="246437" y="203600"/>
                  </a:cubicBezTo>
                  <a:lnTo>
                    <a:pt x="214018" y="292177"/>
                  </a:lnTo>
                  <a:lnTo>
                    <a:pt x="122914" y="224050"/>
                  </a:lnTo>
                  <a:cubicBezTo>
                    <a:pt x="93028" y="199386"/>
                    <a:pt x="64347" y="173316"/>
                    <a:pt x="36972" y="145941"/>
                  </a:cubicBezTo>
                  <a:lnTo>
                    <a:pt x="0" y="105262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48680A36-A0D9-C3D9-98FC-B944EC191D26}"/>
                </a:ext>
              </a:extLst>
            </p:cNvPr>
            <p:cNvSpPr/>
            <p:nvPr/>
          </p:nvSpPr>
          <p:spPr>
            <a:xfrm rot="5400000">
              <a:off x="5170513" y="3885536"/>
              <a:ext cx="231930" cy="316226"/>
            </a:xfrm>
            <a:custGeom>
              <a:avLst/>
              <a:gdLst>
                <a:gd name="connsiteX0" fmla="*/ 0 w 232168"/>
                <a:gd name="connsiteY0" fmla="*/ 0 h 312562"/>
                <a:gd name="connsiteX1" fmla="*/ 22599 w 232168"/>
                <a:gd name="connsiteY1" fmla="*/ 10887 h 312562"/>
                <a:gd name="connsiteX2" fmla="*/ 215546 w 232168"/>
                <a:gd name="connsiteY2" fmla="*/ 141175 h 312562"/>
                <a:gd name="connsiteX3" fmla="*/ 232168 w 232168"/>
                <a:gd name="connsiteY3" fmla="*/ 156281 h 312562"/>
                <a:gd name="connsiteX4" fmla="*/ 215546 w 232168"/>
                <a:gd name="connsiteY4" fmla="*/ 171388 h 312562"/>
                <a:gd name="connsiteX5" fmla="*/ 22599 w 232168"/>
                <a:gd name="connsiteY5" fmla="*/ 301676 h 312562"/>
                <a:gd name="connsiteX6" fmla="*/ 0 w 232168"/>
                <a:gd name="connsiteY6" fmla="*/ 312562 h 312562"/>
                <a:gd name="connsiteX7" fmla="*/ 4967 w 232168"/>
                <a:gd name="connsiteY7" fmla="*/ 280019 h 312562"/>
                <a:gd name="connsiteX8" fmla="*/ 11215 w 232168"/>
                <a:gd name="connsiteY8" fmla="*/ 156282 h 312562"/>
                <a:gd name="connsiteX9" fmla="*/ 4967 w 232168"/>
                <a:gd name="connsiteY9" fmla="*/ 32545 h 312562"/>
                <a:gd name="connsiteX10" fmla="*/ 0 w 232168"/>
                <a:gd name="connsiteY10" fmla="*/ 0 h 31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168" h="312562">
                  <a:moveTo>
                    <a:pt x="0" y="0"/>
                  </a:moveTo>
                  <a:lnTo>
                    <a:pt x="22599" y="10887"/>
                  </a:lnTo>
                  <a:cubicBezTo>
                    <a:pt x="91190" y="48148"/>
                    <a:pt x="155777" y="91848"/>
                    <a:pt x="215546" y="141175"/>
                  </a:cubicBezTo>
                  <a:lnTo>
                    <a:pt x="232168" y="156281"/>
                  </a:lnTo>
                  <a:lnTo>
                    <a:pt x="215546" y="171388"/>
                  </a:lnTo>
                  <a:cubicBezTo>
                    <a:pt x="155777" y="220715"/>
                    <a:pt x="91190" y="264414"/>
                    <a:pt x="22599" y="301676"/>
                  </a:cubicBezTo>
                  <a:lnTo>
                    <a:pt x="0" y="312562"/>
                  </a:lnTo>
                  <a:lnTo>
                    <a:pt x="4967" y="280019"/>
                  </a:lnTo>
                  <a:cubicBezTo>
                    <a:pt x="9098" y="239335"/>
                    <a:pt x="11215" y="198056"/>
                    <a:pt x="11215" y="156282"/>
                  </a:cubicBezTo>
                  <a:cubicBezTo>
                    <a:pt x="11215" y="114508"/>
                    <a:pt x="9098" y="73228"/>
                    <a:pt x="4967" y="32545"/>
                  </a:cubicBez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25705BE7-70D4-E7AB-8939-EAB19CAACD99}"/>
                </a:ext>
              </a:extLst>
            </p:cNvPr>
            <p:cNvSpPr/>
            <p:nvPr/>
          </p:nvSpPr>
          <p:spPr>
            <a:xfrm rot="5400000">
              <a:off x="4564068" y="4218832"/>
              <a:ext cx="1444822" cy="1326386"/>
            </a:xfrm>
            <a:custGeom>
              <a:avLst/>
              <a:gdLst>
                <a:gd name="connsiteX0" fmla="*/ 0 w 1446307"/>
                <a:gd name="connsiteY0" fmla="*/ 655510 h 1311018"/>
                <a:gd name="connsiteX1" fmla="*/ 69320 w 1446307"/>
                <a:gd name="connsiteY1" fmla="*/ 592508 h 1311018"/>
                <a:gd name="connsiteX2" fmla="*/ 369374 w 1446307"/>
                <a:gd name="connsiteY2" fmla="*/ 96638 h 1311018"/>
                <a:gd name="connsiteX3" fmla="*/ 394223 w 1446307"/>
                <a:gd name="connsiteY3" fmla="*/ 0 h 1311018"/>
                <a:gd name="connsiteX4" fmla="*/ 494657 w 1446307"/>
                <a:gd name="connsiteY4" fmla="*/ 5072 h 1311018"/>
                <a:gd name="connsiteX5" fmla="*/ 1435068 w 1446307"/>
                <a:gd name="connsiteY5" fmla="*/ 632178 h 1311018"/>
                <a:gd name="connsiteX6" fmla="*/ 1446307 w 1446307"/>
                <a:gd name="connsiteY6" fmla="*/ 655508 h 1311018"/>
                <a:gd name="connsiteX7" fmla="*/ 1435067 w 1446307"/>
                <a:gd name="connsiteY7" fmla="*/ 678841 h 1311018"/>
                <a:gd name="connsiteX8" fmla="*/ 494658 w 1446307"/>
                <a:gd name="connsiteY8" fmla="*/ 1305947 h 1311018"/>
                <a:gd name="connsiteX9" fmla="*/ 394222 w 1446307"/>
                <a:gd name="connsiteY9" fmla="*/ 1311018 h 1311018"/>
                <a:gd name="connsiteX10" fmla="*/ 369374 w 1446307"/>
                <a:gd name="connsiteY10" fmla="*/ 1214383 h 1311018"/>
                <a:gd name="connsiteX11" fmla="*/ 69320 w 1446307"/>
                <a:gd name="connsiteY11" fmla="*/ 718513 h 1311018"/>
                <a:gd name="connsiteX12" fmla="*/ 0 w 1446307"/>
                <a:gd name="connsiteY12" fmla="*/ 655510 h 13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6307" h="1311018">
                  <a:moveTo>
                    <a:pt x="0" y="655510"/>
                  </a:moveTo>
                  <a:lnTo>
                    <a:pt x="69320" y="592508"/>
                  </a:lnTo>
                  <a:cubicBezTo>
                    <a:pt x="206199" y="455629"/>
                    <a:pt x="310441" y="286115"/>
                    <a:pt x="369374" y="96638"/>
                  </a:cubicBezTo>
                  <a:lnTo>
                    <a:pt x="394223" y="0"/>
                  </a:lnTo>
                  <a:lnTo>
                    <a:pt x="494657" y="5072"/>
                  </a:lnTo>
                  <a:cubicBezTo>
                    <a:pt x="901496" y="46389"/>
                    <a:pt x="1248762" y="289219"/>
                    <a:pt x="1435068" y="632178"/>
                  </a:cubicBezTo>
                  <a:lnTo>
                    <a:pt x="1446307" y="655508"/>
                  </a:lnTo>
                  <a:lnTo>
                    <a:pt x="1435067" y="678841"/>
                  </a:lnTo>
                  <a:cubicBezTo>
                    <a:pt x="1248761" y="1021799"/>
                    <a:pt x="901496" y="1264630"/>
                    <a:pt x="494658" y="1305947"/>
                  </a:cubicBezTo>
                  <a:lnTo>
                    <a:pt x="394222" y="1311018"/>
                  </a:lnTo>
                  <a:lnTo>
                    <a:pt x="369374" y="1214383"/>
                  </a:lnTo>
                  <a:cubicBezTo>
                    <a:pt x="310441" y="1024906"/>
                    <a:pt x="206199" y="855391"/>
                    <a:pt x="69320" y="718513"/>
                  </a:cubicBezTo>
                  <a:lnTo>
                    <a:pt x="0" y="6555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83C6EF7-C33B-9AD1-85EB-41D54EF60AEF}"/>
                </a:ext>
              </a:extLst>
            </p:cNvPr>
            <p:cNvSpPr/>
            <p:nvPr/>
          </p:nvSpPr>
          <p:spPr>
            <a:xfrm rot="5400000">
              <a:off x="4752765" y="967026"/>
              <a:ext cx="1067424" cy="2175269"/>
            </a:xfrm>
            <a:custGeom>
              <a:avLst/>
              <a:gdLst>
                <a:gd name="connsiteX0" fmla="*/ 0 w 1068521"/>
                <a:gd name="connsiteY0" fmla="*/ 1075033 h 2150066"/>
                <a:gd name="connsiteX1" fmla="*/ 633353 w 1068521"/>
                <a:gd name="connsiteY1" fmla="*/ 10886 h 2150066"/>
                <a:gd name="connsiteX2" fmla="*/ 655952 w 1068521"/>
                <a:gd name="connsiteY2" fmla="*/ 0 h 2150066"/>
                <a:gd name="connsiteX3" fmla="*/ 650985 w 1068521"/>
                <a:gd name="connsiteY3" fmla="*/ 32543 h 2150066"/>
                <a:gd name="connsiteX4" fmla="*/ 644737 w 1068521"/>
                <a:gd name="connsiteY4" fmla="*/ 156280 h 2150066"/>
                <a:gd name="connsiteX5" fmla="*/ 999200 w 1068521"/>
                <a:gd name="connsiteY5" fmla="*/ 1012030 h 2150066"/>
                <a:gd name="connsiteX6" fmla="*/ 1068521 w 1068521"/>
                <a:gd name="connsiteY6" fmla="*/ 1075032 h 2150066"/>
                <a:gd name="connsiteX7" fmla="*/ 999200 w 1068521"/>
                <a:gd name="connsiteY7" fmla="*/ 1138035 h 2150066"/>
                <a:gd name="connsiteX8" fmla="*/ 644737 w 1068521"/>
                <a:gd name="connsiteY8" fmla="*/ 1993785 h 2150066"/>
                <a:gd name="connsiteX9" fmla="*/ 650985 w 1068521"/>
                <a:gd name="connsiteY9" fmla="*/ 2117522 h 2150066"/>
                <a:gd name="connsiteX10" fmla="*/ 655952 w 1068521"/>
                <a:gd name="connsiteY10" fmla="*/ 2150066 h 2150066"/>
                <a:gd name="connsiteX11" fmla="*/ 633353 w 1068521"/>
                <a:gd name="connsiteY11" fmla="*/ 2139180 h 2150066"/>
                <a:gd name="connsiteX12" fmla="*/ 0 w 1068521"/>
                <a:gd name="connsiteY12" fmla="*/ 1075033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521" h="2150066">
                  <a:moveTo>
                    <a:pt x="0" y="1075033"/>
                  </a:moveTo>
                  <a:cubicBezTo>
                    <a:pt x="0" y="615520"/>
                    <a:pt x="256100" y="215823"/>
                    <a:pt x="633353" y="10886"/>
                  </a:cubicBezTo>
                  <a:lnTo>
                    <a:pt x="655952" y="0"/>
                  </a:lnTo>
                  <a:lnTo>
                    <a:pt x="650985" y="32543"/>
                  </a:lnTo>
                  <a:cubicBezTo>
                    <a:pt x="646854" y="73226"/>
                    <a:pt x="644737" y="114506"/>
                    <a:pt x="644737" y="156280"/>
                  </a:cubicBezTo>
                  <a:cubicBezTo>
                    <a:pt x="644737" y="490471"/>
                    <a:pt x="780195" y="793024"/>
                    <a:pt x="999200" y="1012030"/>
                  </a:cubicBezTo>
                  <a:lnTo>
                    <a:pt x="1068521" y="1075032"/>
                  </a:lnTo>
                  <a:lnTo>
                    <a:pt x="999200" y="1138035"/>
                  </a:lnTo>
                  <a:cubicBezTo>
                    <a:pt x="780195" y="1357041"/>
                    <a:pt x="644737" y="1659594"/>
                    <a:pt x="644737" y="1993785"/>
                  </a:cubicBezTo>
                  <a:cubicBezTo>
                    <a:pt x="644737" y="2035559"/>
                    <a:pt x="646854" y="2076838"/>
                    <a:pt x="650985" y="2117522"/>
                  </a:cubicBezTo>
                  <a:lnTo>
                    <a:pt x="655952" y="2150066"/>
                  </a:lnTo>
                  <a:lnTo>
                    <a:pt x="633353" y="2139180"/>
                  </a:lnTo>
                  <a:cubicBezTo>
                    <a:pt x="256100" y="1934243"/>
                    <a:pt x="0" y="1534545"/>
                    <a:pt x="0" y="1075033"/>
                  </a:cubicBezTo>
                  <a:close/>
                </a:path>
              </a:pathLst>
            </a:custGeom>
            <a:solidFill>
              <a:srgbClr val="003B6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Aidan</a:t>
              </a:r>
              <a:endParaRPr lang="en-US" sz="1350" b="1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EA85E8AA-AEEC-E5E1-18C7-651419FB151E}"/>
                </a:ext>
              </a:extLst>
            </p:cNvPr>
            <p:cNvSpPr/>
            <p:nvPr/>
          </p:nvSpPr>
          <p:spPr>
            <a:xfrm rot="5400000">
              <a:off x="5825519" y="2650916"/>
              <a:ext cx="2089570" cy="1140191"/>
            </a:xfrm>
            <a:custGeom>
              <a:avLst/>
              <a:gdLst>
                <a:gd name="connsiteX0" fmla="*/ 0 w 2091718"/>
                <a:gd name="connsiteY0" fmla="*/ 1053934 h 1126981"/>
                <a:gd name="connsiteX1" fmla="*/ 13372 w 2091718"/>
                <a:gd name="connsiteY1" fmla="*/ 966314 h 1126981"/>
                <a:gd name="connsiteX2" fmla="*/ 1198998 w 2091718"/>
                <a:gd name="connsiteY2" fmla="*/ 0 h 1126981"/>
                <a:gd name="connsiteX3" fmla="*/ 2054747 w 2091718"/>
                <a:gd name="connsiteY3" fmla="*/ 354463 h 1126981"/>
                <a:gd name="connsiteX4" fmla="*/ 2091718 w 2091718"/>
                <a:gd name="connsiteY4" fmla="*/ 395142 h 1126981"/>
                <a:gd name="connsiteX5" fmla="*/ 1996468 w 2091718"/>
                <a:gd name="connsiteY5" fmla="*/ 419634 h 1126981"/>
                <a:gd name="connsiteX6" fmla="*/ 1241240 w 2091718"/>
                <a:gd name="connsiteY6" fmla="*/ 1104369 h 1126981"/>
                <a:gd name="connsiteX7" fmla="*/ 1232964 w 2091718"/>
                <a:gd name="connsiteY7" fmla="*/ 1126981 h 1126981"/>
                <a:gd name="connsiteX8" fmla="*/ 1230902 w 2091718"/>
                <a:gd name="connsiteY8" fmla="*/ 1125439 h 1126981"/>
                <a:gd name="connsiteX9" fmla="*/ 554260 w 2091718"/>
                <a:gd name="connsiteY9" fmla="*/ 918754 h 1126981"/>
                <a:gd name="connsiteX10" fmla="*/ 83191 w 2091718"/>
                <a:gd name="connsiteY10" fmla="*/ 1013859 h 1126981"/>
                <a:gd name="connsiteX11" fmla="*/ 0 w 2091718"/>
                <a:gd name="connsiteY11" fmla="*/ 1053934 h 112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8" h="1126981">
                  <a:moveTo>
                    <a:pt x="0" y="1053934"/>
                  </a:moveTo>
                  <a:lnTo>
                    <a:pt x="13372" y="966314"/>
                  </a:lnTo>
                  <a:cubicBezTo>
                    <a:pt x="126220" y="414840"/>
                    <a:pt x="614163" y="0"/>
                    <a:pt x="1198998" y="0"/>
                  </a:cubicBezTo>
                  <a:cubicBezTo>
                    <a:pt x="1533189" y="0"/>
                    <a:pt x="1835742" y="135458"/>
                    <a:pt x="2054747" y="354463"/>
                  </a:cubicBezTo>
                  <a:lnTo>
                    <a:pt x="2091718" y="395142"/>
                  </a:lnTo>
                  <a:lnTo>
                    <a:pt x="1996468" y="419634"/>
                  </a:lnTo>
                  <a:cubicBezTo>
                    <a:pt x="1655409" y="525714"/>
                    <a:pt x="1379030" y="778596"/>
                    <a:pt x="1241240" y="1104369"/>
                  </a:cubicBezTo>
                  <a:lnTo>
                    <a:pt x="1232964" y="1126981"/>
                  </a:lnTo>
                  <a:lnTo>
                    <a:pt x="1230902" y="1125439"/>
                  </a:lnTo>
                  <a:cubicBezTo>
                    <a:pt x="1037750" y="994949"/>
                    <a:pt x="804904" y="918754"/>
                    <a:pt x="554260" y="918754"/>
                  </a:cubicBezTo>
                  <a:cubicBezTo>
                    <a:pt x="387165" y="918754"/>
                    <a:pt x="227979" y="952618"/>
                    <a:pt x="83191" y="1013859"/>
                  </a:cubicBezTo>
                  <a:lnTo>
                    <a:pt x="0" y="1053934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Nicholas</a:t>
              </a:r>
              <a:endParaRPr lang="en-US" sz="1350" b="1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3F219F9-3CA6-7E1D-2215-E52815878D82}"/>
                </a:ext>
              </a:extLst>
            </p:cNvPr>
            <p:cNvSpPr/>
            <p:nvPr/>
          </p:nvSpPr>
          <p:spPr>
            <a:xfrm rot="5400000">
              <a:off x="2657866" y="2650917"/>
              <a:ext cx="2089569" cy="1140188"/>
            </a:xfrm>
            <a:custGeom>
              <a:avLst/>
              <a:gdLst>
                <a:gd name="connsiteX0" fmla="*/ 0 w 2091717"/>
                <a:gd name="connsiteY0" fmla="*/ 73046 h 1126978"/>
                <a:gd name="connsiteX1" fmla="*/ 83191 w 2091717"/>
                <a:gd name="connsiteY1" fmla="*/ 113121 h 1126978"/>
                <a:gd name="connsiteX2" fmla="*/ 554260 w 2091717"/>
                <a:gd name="connsiteY2" fmla="*/ 208226 h 1126978"/>
                <a:gd name="connsiteX3" fmla="*/ 1230902 w 2091717"/>
                <a:gd name="connsiteY3" fmla="*/ 1541 h 1126978"/>
                <a:gd name="connsiteX4" fmla="*/ 1232962 w 2091717"/>
                <a:gd name="connsiteY4" fmla="*/ 0 h 1126978"/>
                <a:gd name="connsiteX5" fmla="*/ 1241238 w 2091717"/>
                <a:gd name="connsiteY5" fmla="*/ 22610 h 1126978"/>
                <a:gd name="connsiteX6" fmla="*/ 1996465 w 2091717"/>
                <a:gd name="connsiteY6" fmla="*/ 707345 h 1126978"/>
                <a:gd name="connsiteX7" fmla="*/ 2091717 w 2091717"/>
                <a:gd name="connsiteY7" fmla="*/ 731837 h 1126978"/>
                <a:gd name="connsiteX8" fmla="*/ 2054746 w 2091717"/>
                <a:gd name="connsiteY8" fmla="*/ 772515 h 1126978"/>
                <a:gd name="connsiteX9" fmla="*/ 1198998 w 2091717"/>
                <a:gd name="connsiteY9" fmla="*/ 1126978 h 1126978"/>
                <a:gd name="connsiteX10" fmla="*/ 13372 w 2091717"/>
                <a:gd name="connsiteY10" fmla="*/ 160665 h 1126978"/>
                <a:gd name="connsiteX11" fmla="*/ 0 w 2091717"/>
                <a:gd name="connsiteY11" fmla="*/ 73046 h 11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7" h="1126978">
                  <a:moveTo>
                    <a:pt x="0" y="73046"/>
                  </a:moveTo>
                  <a:lnTo>
                    <a:pt x="83191" y="113121"/>
                  </a:lnTo>
                  <a:cubicBezTo>
                    <a:pt x="227979" y="174361"/>
                    <a:pt x="387165" y="208226"/>
                    <a:pt x="554260" y="208226"/>
                  </a:cubicBezTo>
                  <a:cubicBezTo>
                    <a:pt x="804904" y="208226"/>
                    <a:pt x="1037750" y="132031"/>
                    <a:pt x="1230902" y="1541"/>
                  </a:cubicBezTo>
                  <a:lnTo>
                    <a:pt x="1232962" y="0"/>
                  </a:lnTo>
                  <a:lnTo>
                    <a:pt x="1241238" y="22610"/>
                  </a:lnTo>
                  <a:cubicBezTo>
                    <a:pt x="1379028" y="348383"/>
                    <a:pt x="1655407" y="601265"/>
                    <a:pt x="1996465" y="707345"/>
                  </a:cubicBezTo>
                  <a:lnTo>
                    <a:pt x="2091717" y="731837"/>
                  </a:lnTo>
                  <a:lnTo>
                    <a:pt x="2054746" y="772515"/>
                  </a:lnTo>
                  <a:cubicBezTo>
                    <a:pt x="1835742" y="991520"/>
                    <a:pt x="1533189" y="1126978"/>
                    <a:pt x="1198998" y="1126978"/>
                  </a:cubicBezTo>
                  <a:cubicBezTo>
                    <a:pt x="614163" y="1126978"/>
                    <a:pt x="126220" y="712138"/>
                    <a:pt x="13372" y="160665"/>
                  </a:cubicBezTo>
                  <a:lnTo>
                    <a:pt x="0" y="73046"/>
                  </a:lnTo>
                  <a:close/>
                </a:path>
              </a:pathLst>
            </a:custGeom>
            <a:solidFill>
              <a:srgbClr val="19978B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Jeffrey</a:t>
              </a:r>
              <a:endParaRPr lang="en-US" sz="1350" b="1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2EC6EE56-B3E6-A681-2391-6E246D37D0FD}"/>
                </a:ext>
              </a:extLst>
            </p:cNvPr>
            <p:cNvSpPr/>
            <p:nvPr/>
          </p:nvSpPr>
          <p:spPr>
            <a:xfrm rot="5400000">
              <a:off x="4852727" y="2728435"/>
              <a:ext cx="867500" cy="587373"/>
            </a:xfrm>
            <a:custGeom>
              <a:avLst/>
              <a:gdLst>
                <a:gd name="connsiteX0" fmla="*/ 0 w 868392"/>
                <a:gd name="connsiteY0" fmla="*/ 290284 h 580568"/>
                <a:gd name="connsiteX1" fmla="*/ 16621 w 868392"/>
                <a:gd name="connsiteY1" fmla="*/ 275178 h 580568"/>
                <a:gd name="connsiteX2" fmla="*/ 662691 w 868392"/>
                <a:gd name="connsiteY2" fmla="*/ 5072 h 580568"/>
                <a:gd name="connsiteX3" fmla="*/ 763128 w 868392"/>
                <a:gd name="connsiteY3" fmla="*/ 0 h 580568"/>
                <a:gd name="connsiteX4" fmla="*/ 787976 w 868392"/>
                <a:gd name="connsiteY4" fmla="*/ 96636 h 580568"/>
                <a:gd name="connsiteX5" fmla="*/ 828671 w 868392"/>
                <a:gd name="connsiteY5" fmla="*/ 207825 h 580568"/>
                <a:gd name="connsiteX6" fmla="*/ 868392 w 868392"/>
                <a:gd name="connsiteY6" fmla="*/ 290280 h 580568"/>
                <a:gd name="connsiteX7" fmla="*/ 828669 w 868392"/>
                <a:gd name="connsiteY7" fmla="*/ 372742 h 580568"/>
                <a:gd name="connsiteX8" fmla="*/ 787973 w 868392"/>
                <a:gd name="connsiteY8" fmla="*/ 483931 h 580568"/>
                <a:gd name="connsiteX9" fmla="*/ 763124 w 868392"/>
                <a:gd name="connsiteY9" fmla="*/ 580568 h 580568"/>
                <a:gd name="connsiteX10" fmla="*/ 662691 w 868392"/>
                <a:gd name="connsiteY10" fmla="*/ 575497 h 580568"/>
                <a:gd name="connsiteX11" fmla="*/ 16621 w 868392"/>
                <a:gd name="connsiteY11" fmla="*/ 305391 h 580568"/>
                <a:gd name="connsiteX12" fmla="*/ 0 w 868392"/>
                <a:gd name="connsiteY12" fmla="*/ 290284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8392" h="580568">
                  <a:moveTo>
                    <a:pt x="0" y="290284"/>
                  </a:moveTo>
                  <a:lnTo>
                    <a:pt x="16621" y="275178"/>
                  </a:lnTo>
                  <a:cubicBezTo>
                    <a:pt x="195932" y="127197"/>
                    <a:pt x="418588" y="29862"/>
                    <a:pt x="662691" y="5072"/>
                  </a:cubicBezTo>
                  <a:lnTo>
                    <a:pt x="763128" y="0"/>
                  </a:lnTo>
                  <a:lnTo>
                    <a:pt x="787976" y="96636"/>
                  </a:lnTo>
                  <a:cubicBezTo>
                    <a:pt x="799762" y="134531"/>
                    <a:pt x="813361" y="171628"/>
                    <a:pt x="828671" y="207825"/>
                  </a:cubicBezTo>
                  <a:lnTo>
                    <a:pt x="868392" y="290280"/>
                  </a:lnTo>
                  <a:lnTo>
                    <a:pt x="828669" y="372742"/>
                  </a:lnTo>
                  <a:cubicBezTo>
                    <a:pt x="813358" y="408939"/>
                    <a:pt x="799759" y="446036"/>
                    <a:pt x="787973" y="483931"/>
                  </a:cubicBezTo>
                  <a:lnTo>
                    <a:pt x="763124" y="580568"/>
                  </a:lnTo>
                  <a:lnTo>
                    <a:pt x="662691" y="575497"/>
                  </a:lnTo>
                  <a:cubicBezTo>
                    <a:pt x="418588" y="550707"/>
                    <a:pt x="195932" y="453371"/>
                    <a:pt x="16621" y="305391"/>
                  </a:cubicBezTo>
                  <a:lnTo>
                    <a:pt x="0" y="29028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6CC7744D-A9D2-42B2-AB25-40689285C73F}"/>
                </a:ext>
              </a:extLst>
            </p:cNvPr>
            <p:cNvSpPr/>
            <p:nvPr/>
          </p:nvSpPr>
          <p:spPr>
            <a:xfrm rot="5400000">
              <a:off x="4381824" y="3212104"/>
              <a:ext cx="530967" cy="749124"/>
            </a:xfrm>
            <a:custGeom>
              <a:avLst/>
              <a:gdLst>
                <a:gd name="connsiteX0" fmla="*/ 0 w 531513"/>
                <a:gd name="connsiteY0" fmla="*/ 291985 h 740445"/>
                <a:gd name="connsiteX1" fmla="*/ 24588 w 531513"/>
                <a:gd name="connsiteY1" fmla="*/ 48085 h 740445"/>
                <a:gd name="connsiteX2" fmla="*/ 29561 w 531513"/>
                <a:gd name="connsiteY2" fmla="*/ 28741 h 740445"/>
                <a:gd name="connsiteX3" fmla="*/ 52866 w 531513"/>
                <a:gd name="connsiteY3" fmla="*/ 29918 h 740445"/>
                <a:gd name="connsiteX4" fmla="*/ 296766 w 531513"/>
                <a:gd name="connsiteY4" fmla="*/ 5331 h 740445"/>
                <a:gd name="connsiteX5" fmla="*/ 317495 w 531513"/>
                <a:gd name="connsiteY5" fmla="*/ 0 h 740445"/>
                <a:gd name="connsiteX6" fmla="*/ 354467 w 531513"/>
                <a:gd name="connsiteY6" fmla="*/ 40679 h 740445"/>
                <a:gd name="connsiteX7" fmla="*/ 440409 w 531513"/>
                <a:gd name="connsiteY7" fmla="*/ 118788 h 740445"/>
                <a:gd name="connsiteX8" fmla="*/ 531513 w 531513"/>
                <a:gd name="connsiteY8" fmla="*/ 186915 h 740445"/>
                <a:gd name="connsiteX9" fmla="*/ 523237 w 531513"/>
                <a:gd name="connsiteY9" fmla="*/ 209527 h 740445"/>
                <a:gd name="connsiteX10" fmla="*/ 177936 w 531513"/>
                <a:gd name="connsiteY10" fmla="*/ 672317 h 740445"/>
                <a:gd name="connsiteX11" fmla="*/ 86830 w 531513"/>
                <a:gd name="connsiteY11" fmla="*/ 740445 h 740445"/>
                <a:gd name="connsiteX12" fmla="*/ 54410 w 531513"/>
                <a:gd name="connsiteY12" fmla="*/ 651866 h 740445"/>
                <a:gd name="connsiteX13" fmla="*/ 0 w 531513"/>
                <a:gd name="connsiteY13" fmla="*/ 291985 h 74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13" h="740445">
                  <a:moveTo>
                    <a:pt x="0" y="291985"/>
                  </a:moveTo>
                  <a:cubicBezTo>
                    <a:pt x="0" y="208437"/>
                    <a:pt x="8467" y="126866"/>
                    <a:pt x="24588" y="48085"/>
                  </a:cubicBezTo>
                  <a:lnTo>
                    <a:pt x="29561" y="28741"/>
                  </a:lnTo>
                  <a:lnTo>
                    <a:pt x="52866" y="29918"/>
                  </a:lnTo>
                  <a:cubicBezTo>
                    <a:pt x="136413" y="29918"/>
                    <a:pt x="217984" y="21452"/>
                    <a:pt x="296766" y="5331"/>
                  </a:cubicBezTo>
                  <a:lnTo>
                    <a:pt x="317495" y="0"/>
                  </a:lnTo>
                  <a:lnTo>
                    <a:pt x="354467" y="40679"/>
                  </a:lnTo>
                  <a:cubicBezTo>
                    <a:pt x="381842" y="68054"/>
                    <a:pt x="410523" y="94124"/>
                    <a:pt x="440409" y="118788"/>
                  </a:cubicBezTo>
                  <a:lnTo>
                    <a:pt x="531513" y="186915"/>
                  </a:lnTo>
                  <a:lnTo>
                    <a:pt x="523237" y="209527"/>
                  </a:lnTo>
                  <a:cubicBezTo>
                    <a:pt x="446686" y="390512"/>
                    <a:pt x="327362" y="549000"/>
                    <a:pt x="177936" y="672317"/>
                  </a:cubicBezTo>
                  <a:lnTo>
                    <a:pt x="86830" y="740445"/>
                  </a:lnTo>
                  <a:lnTo>
                    <a:pt x="54410" y="651866"/>
                  </a:lnTo>
                  <a:cubicBezTo>
                    <a:pt x="19049" y="538179"/>
                    <a:pt x="0" y="417307"/>
                    <a:pt x="0" y="291985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0EA67B85-5C35-E9D6-771D-D19A06F99D6E}"/>
                </a:ext>
              </a:extLst>
            </p:cNvPr>
            <p:cNvSpPr/>
            <p:nvPr/>
          </p:nvSpPr>
          <p:spPr>
            <a:xfrm rot="5400000">
              <a:off x="5660168" y="3212107"/>
              <a:ext cx="530961" cy="749120"/>
            </a:xfrm>
            <a:custGeom>
              <a:avLst/>
              <a:gdLst>
                <a:gd name="connsiteX0" fmla="*/ 0 w 531507"/>
                <a:gd name="connsiteY0" fmla="*/ 448457 h 740441"/>
                <a:gd name="connsiteX1" fmla="*/ 54409 w 531507"/>
                <a:gd name="connsiteY1" fmla="*/ 88577 h 740441"/>
                <a:gd name="connsiteX2" fmla="*/ 86828 w 531507"/>
                <a:gd name="connsiteY2" fmla="*/ 0 h 740441"/>
                <a:gd name="connsiteX3" fmla="*/ 177932 w 531507"/>
                <a:gd name="connsiteY3" fmla="*/ 68127 h 740441"/>
                <a:gd name="connsiteX4" fmla="*/ 523233 w 531507"/>
                <a:gd name="connsiteY4" fmla="*/ 530917 h 740441"/>
                <a:gd name="connsiteX5" fmla="*/ 531507 w 531507"/>
                <a:gd name="connsiteY5" fmla="*/ 553525 h 740441"/>
                <a:gd name="connsiteX6" fmla="*/ 440402 w 531507"/>
                <a:gd name="connsiteY6" fmla="*/ 621653 h 740441"/>
                <a:gd name="connsiteX7" fmla="*/ 354460 w 531507"/>
                <a:gd name="connsiteY7" fmla="*/ 699762 h 740441"/>
                <a:gd name="connsiteX8" fmla="*/ 317488 w 531507"/>
                <a:gd name="connsiteY8" fmla="*/ 740441 h 740441"/>
                <a:gd name="connsiteX9" fmla="*/ 296762 w 531507"/>
                <a:gd name="connsiteY9" fmla="*/ 735112 h 740441"/>
                <a:gd name="connsiteX10" fmla="*/ 52862 w 531507"/>
                <a:gd name="connsiteY10" fmla="*/ 710525 h 740441"/>
                <a:gd name="connsiteX11" fmla="*/ 29561 w 531507"/>
                <a:gd name="connsiteY11" fmla="*/ 711701 h 740441"/>
                <a:gd name="connsiteX12" fmla="*/ 24587 w 531507"/>
                <a:gd name="connsiteY12" fmla="*/ 692357 h 740441"/>
                <a:gd name="connsiteX13" fmla="*/ 0 w 531507"/>
                <a:gd name="connsiteY13" fmla="*/ 448457 h 7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07" h="740441">
                  <a:moveTo>
                    <a:pt x="0" y="448457"/>
                  </a:moveTo>
                  <a:cubicBezTo>
                    <a:pt x="0" y="323135"/>
                    <a:pt x="19048" y="202263"/>
                    <a:pt x="54409" y="88577"/>
                  </a:cubicBezTo>
                  <a:lnTo>
                    <a:pt x="86828" y="0"/>
                  </a:lnTo>
                  <a:lnTo>
                    <a:pt x="177932" y="68127"/>
                  </a:lnTo>
                  <a:cubicBezTo>
                    <a:pt x="327358" y="191444"/>
                    <a:pt x="446682" y="349931"/>
                    <a:pt x="523233" y="530917"/>
                  </a:cubicBezTo>
                  <a:lnTo>
                    <a:pt x="531507" y="553525"/>
                  </a:lnTo>
                  <a:lnTo>
                    <a:pt x="440402" y="621653"/>
                  </a:lnTo>
                  <a:cubicBezTo>
                    <a:pt x="410517" y="646316"/>
                    <a:pt x="381836" y="672386"/>
                    <a:pt x="354460" y="699762"/>
                  </a:cubicBezTo>
                  <a:lnTo>
                    <a:pt x="317488" y="740441"/>
                  </a:lnTo>
                  <a:lnTo>
                    <a:pt x="296762" y="735112"/>
                  </a:lnTo>
                  <a:cubicBezTo>
                    <a:pt x="217980" y="718991"/>
                    <a:pt x="136409" y="710525"/>
                    <a:pt x="52862" y="710525"/>
                  </a:cubicBezTo>
                  <a:lnTo>
                    <a:pt x="29561" y="711701"/>
                  </a:lnTo>
                  <a:lnTo>
                    <a:pt x="24587" y="692357"/>
                  </a:lnTo>
                  <a:cubicBezTo>
                    <a:pt x="8466" y="613575"/>
                    <a:pt x="0" y="532005"/>
                    <a:pt x="0" y="44845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64E01447-971E-3CBE-1C04-1F67DA9CB7B2}"/>
                </a:ext>
              </a:extLst>
            </p:cNvPr>
            <p:cNvSpPr/>
            <p:nvPr/>
          </p:nvSpPr>
          <p:spPr>
            <a:xfrm rot="5400000">
              <a:off x="5044971" y="3432771"/>
              <a:ext cx="483015" cy="529219"/>
            </a:xfrm>
            <a:custGeom>
              <a:avLst/>
              <a:gdLst>
                <a:gd name="connsiteX0" fmla="*/ 0 w 483512"/>
                <a:gd name="connsiteY0" fmla="*/ 261540 h 523087"/>
                <a:gd name="connsiteX1" fmla="*/ 11238 w 483512"/>
                <a:gd name="connsiteY1" fmla="*/ 238212 h 523087"/>
                <a:gd name="connsiteX2" fmla="*/ 141526 w 483512"/>
                <a:gd name="connsiteY2" fmla="*/ 45263 h 523087"/>
                <a:gd name="connsiteX3" fmla="*/ 182663 w 483512"/>
                <a:gd name="connsiteY3" fmla="*/ 0 h 523087"/>
                <a:gd name="connsiteX4" fmla="*/ 277917 w 483512"/>
                <a:gd name="connsiteY4" fmla="*/ 24493 h 523087"/>
                <a:gd name="connsiteX5" fmla="*/ 389106 w 483512"/>
                <a:gd name="connsiteY5" fmla="*/ 65189 h 523087"/>
                <a:gd name="connsiteX6" fmla="*/ 472297 w 483512"/>
                <a:gd name="connsiteY6" fmla="*/ 105263 h 523087"/>
                <a:gd name="connsiteX7" fmla="*/ 477264 w 483512"/>
                <a:gd name="connsiteY7" fmla="*/ 137808 h 523087"/>
                <a:gd name="connsiteX8" fmla="*/ 483512 w 483512"/>
                <a:gd name="connsiteY8" fmla="*/ 261545 h 523087"/>
                <a:gd name="connsiteX9" fmla="*/ 477264 w 483512"/>
                <a:gd name="connsiteY9" fmla="*/ 385282 h 523087"/>
                <a:gd name="connsiteX10" fmla="*/ 472297 w 483512"/>
                <a:gd name="connsiteY10" fmla="*/ 417825 h 523087"/>
                <a:gd name="connsiteX11" fmla="*/ 389106 w 483512"/>
                <a:gd name="connsiteY11" fmla="*/ 457900 h 523087"/>
                <a:gd name="connsiteX12" fmla="*/ 277917 w 483512"/>
                <a:gd name="connsiteY12" fmla="*/ 498596 h 523087"/>
                <a:gd name="connsiteX13" fmla="*/ 182666 w 483512"/>
                <a:gd name="connsiteY13" fmla="*/ 523087 h 523087"/>
                <a:gd name="connsiteX14" fmla="*/ 141528 w 483512"/>
                <a:gd name="connsiteY14" fmla="*/ 477824 h 523087"/>
                <a:gd name="connsiteX15" fmla="*/ 11241 w 483512"/>
                <a:gd name="connsiteY15" fmla="*/ 284875 h 523087"/>
                <a:gd name="connsiteX16" fmla="*/ 0 w 483512"/>
                <a:gd name="connsiteY16" fmla="*/ 261540 h 5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512" h="523087">
                  <a:moveTo>
                    <a:pt x="0" y="261540"/>
                  </a:moveTo>
                  <a:lnTo>
                    <a:pt x="11238" y="238212"/>
                  </a:lnTo>
                  <a:cubicBezTo>
                    <a:pt x="48499" y="169620"/>
                    <a:pt x="92199" y="105034"/>
                    <a:pt x="141526" y="45263"/>
                  </a:cubicBezTo>
                  <a:lnTo>
                    <a:pt x="182663" y="0"/>
                  </a:lnTo>
                  <a:lnTo>
                    <a:pt x="277917" y="24493"/>
                  </a:lnTo>
                  <a:cubicBezTo>
                    <a:pt x="315812" y="36279"/>
                    <a:pt x="352909" y="49878"/>
                    <a:pt x="389106" y="65189"/>
                  </a:cubicBezTo>
                  <a:lnTo>
                    <a:pt x="472297" y="105263"/>
                  </a:lnTo>
                  <a:lnTo>
                    <a:pt x="477264" y="137808"/>
                  </a:lnTo>
                  <a:cubicBezTo>
                    <a:pt x="481395" y="178491"/>
                    <a:pt x="483512" y="219771"/>
                    <a:pt x="483512" y="261545"/>
                  </a:cubicBezTo>
                  <a:cubicBezTo>
                    <a:pt x="483512" y="303319"/>
                    <a:pt x="481395" y="344598"/>
                    <a:pt x="477264" y="385282"/>
                  </a:cubicBezTo>
                  <a:lnTo>
                    <a:pt x="472297" y="417825"/>
                  </a:lnTo>
                  <a:lnTo>
                    <a:pt x="389106" y="457900"/>
                  </a:lnTo>
                  <a:cubicBezTo>
                    <a:pt x="352909" y="473210"/>
                    <a:pt x="315812" y="486809"/>
                    <a:pt x="277917" y="498596"/>
                  </a:cubicBezTo>
                  <a:lnTo>
                    <a:pt x="182666" y="523087"/>
                  </a:lnTo>
                  <a:lnTo>
                    <a:pt x="141528" y="477824"/>
                  </a:lnTo>
                  <a:cubicBezTo>
                    <a:pt x="92201" y="418053"/>
                    <a:pt x="48502" y="353467"/>
                    <a:pt x="11241" y="284875"/>
                  </a:cubicBezTo>
                  <a:lnTo>
                    <a:pt x="0" y="26154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756440A3-8119-3B63-7A60-6CCFCE0DA057}"/>
                </a:ext>
              </a:extLst>
            </p:cNvPr>
            <p:cNvSpPr/>
            <p:nvPr/>
          </p:nvSpPr>
          <p:spPr>
            <a:xfrm rot="5400000">
              <a:off x="5268027" y="3870597"/>
              <a:ext cx="701285" cy="664384"/>
            </a:xfrm>
            <a:custGeom>
              <a:avLst/>
              <a:gdLst>
                <a:gd name="connsiteX0" fmla="*/ 0 w 702006"/>
                <a:gd name="connsiteY0" fmla="*/ 208226 h 656686"/>
                <a:gd name="connsiteX1" fmla="*/ 2062 w 702006"/>
                <a:gd name="connsiteY1" fmla="*/ 206685 h 656686"/>
                <a:gd name="connsiteX2" fmla="*/ 678703 w 702006"/>
                <a:gd name="connsiteY2" fmla="*/ 0 h 656686"/>
                <a:gd name="connsiteX3" fmla="*/ 702006 w 702006"/>
                <a:gd name="connsiteY3" fmla="*/ 1176 h 656686"/>
                <a:gd name="connsiteX4" fmla="*/ 677157 w 702006"/>
                <a:gd name="connsiteY4" fmla="*/ 97814 h 656686"/>
                <a:gd name="connsiteX5" fmla="*/ 377103 w 702006"/>
                <a:gd name="connsiteY5" fmla="*/ 593684 h 656686"/>
                <a:gd name="connsiteX6" fmla="*/ 307783 w 702006"/>
                <a:gd name="connsiteY6" fmla="*/ 656686 h 656686"/>
                <a:gd name="connsiteX7" fmla="*/ 291161 w 702006"/>
                <a:gd name="connsiteY7" fmla="*/ 641580 h 656686"/>
                <a:gd name="connsiteX8" fmla="*/ 98214 w 702006"/>
                <a:gd name="connsiteY8" fmla="*/ 511292 h 656686"/>
                <a:gd name="connsiteX9" fmla="*/ 75615 w 702006"/>
                <a:gd name="connsiteY9" fmla="*/ 500405 h 656686"/>
                <a:gd name="connsiteX10" fmla="*/ 62243 w 702006"/>
                <a:gd name="connsiteY10" fmla="*/ 412787 h 656686"/>
                <a:gd name="connsiteX11" fmla="*/ 32421 w 702006"/>
                <a:gd name="connsiteY11" fmla="*/ 296807 h 656686"/>
                <a:gd name="connsiteX12" fmla="*/ 0 w 702006"/>
                <a:gd name="connsiteY12" fmla="*/ 208226 h 65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6" h="656686">
                  <a:moveTo>
                    <a:pt x="0" y="208226"/>
                  </a:moveTo>
                  <a:lnTo>
                    <a:pt x="2062" y="206685"/>
                  </a:lnTo>
                  <a:cubicBezTo>
                    <a:pt x="195213" y="76195"/>
                    <a:pt x="428060" y="0"/>
                    <a:pt x="678703" y="0"/>
                  </a:cubicBezTo>
                  <a:lnTo>
                    <a:pt x="702006" y="1176"/>
                  </a:lnTo>
                  <a:lnTo>
                    <a:pt x="677157" y="97814"/>
                  </a:lnTo>
                  <a:cubicBezTo>
                    <a:pt x="618224" y="287291"/>
                    <a:pt x="513982" y="456805"/>
                    <a:pt x="377103" y="593684"/>
                  </a:cubicBezTo>
                  <a:lnTo>
                    <a:pt x="307783" y="656686"/>
                  </a:lnTo>
                  <a:lnTo>
                    <a:pt x="291161" y="641580"/>
                  </a:lnTo>
                  <a:cubicBezTo>
                    <a:pt x="231392" y="592253"/>
                    <a:pt x="166805" y="548553"/>
                    <a:pt x="98214" y="511292"/>
                  </a:cubicBezTo>
                  <a:lnTo>
                    <a:pt x="75615" y="500405"/>
                  </a:lnTo>
                  <a:lnTo>
                    <a:pt x="62243" y="412787"/>
                  </a:lnTo>
                  <a:cubicBezTo>
                    <a:pt x="54182" y="373396"/>
                    <a:pt x="44208" y="334702"/>
                    <a:pt x="32421" y="296807"/>
                  </a:cubicBezTo>
                  <a:lnTo>
                    <a:pt x="0" y="208226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D6CDAB21-5AB6-01D4-6D88-8A8FA26B8CE5}"/>
                </a:ext>
              </a:extLst>
            </p:cNvPr>
            <p:cNvSpPr/>
            <p:nvPr/>
          </p:nvSpPr>
          <p:spPr>
            <a:xfrm rot="5400000">
              <a:off x="4603646" y="3870599"/>
              <a:ext cx="701282" cy="664383"/>
            </a:xfrm>
            <a:custGeom>
              <a:avLst/>
              <a:gdLst>
                <a:gd name="connsiteX0" fmla="*/ 0 w 702003"/>
                <a:gd name="connsiteY0" fmla="*/ 448458 h 656685"/>
                <a:gd name="connsiteX1" fmla="*/ 32419 w 702003"/>
                <a:gd name="connsiteY1" fmla="*/ 359881 h 656685"/>
                <a:gd name="connsiteX2" fmla="*/ 62241 w 702003"/>
                <a:gd name="connsiteY2" fmla="*/ 243901 h 656685"/>
                <a:gd name="connsiteX3" fmla="*/ 75613 w 702003"/>
                <a:gd name="connsiteY3" fmla="*/ 156281 h 656685"/>
                <a:gd name="connsiteX4" fmla="*/ 98212 w 702003"/>
                <a:gd name="connsiteY4" fmla="*/ 145395 h 656685"/>
                <a:gd name="connsiteX5" fmla="*/ 291159 w 702003"/>
                <a:gd name="connsiteY5" fmla="*/ 15107 h 656685"/>
                <a:gd name="connsiteX6" fmla="*/ 307781 w 702003"/>
                <a:gd name="connsiteY6" fmla="*/ 0 h 656685"/>
                <a:gd name="connsiteX7" fmla="*/ 377101 w 702003"/>
                <a:gd name="connsiteY7" fmla="*/ 63003 h 656685"/>
                <a:gd name="connsiteX8" fmla="*/ 677155 w 702003"/>
                <a:gd name="connsiteY8" fmla="*/ 558873 h 656685"/>
                <a:gd name="connsiteX9" fmla="*/ 702003 w 702003"/>
                <a:gd name="connsiteY9" fmla="*/ 655508 h 656685"/>
                <a:gd name="connsiteX10" fmla="*/ 678702 w 702003"/>
                <a:gd name="connsiteY10" fmla="*/ 656685 h 656685"/>
                <a:gd name="connsiteX11" fmla="*/ 2062 w 702003"/>
                <a:gd name="connsiteY11" fmla="*/ 450000 h 656685"/>
                <a:gd name="connsiteX12" fmla="*/ 0 w 702003"/>
                <a:gd name="connsiteY12" fmla="*/ 448458 h 6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3" h="656685">
                  <a:moveTo>
                    <a:pt x="0" y="448458"/>
                  </a:moveTo>
                  <a:lnTo>
                    <a:pt x="32419" y="359881"/>
                  </a:lnTo>
                  <a:cubicBezTo>
                    <a:pt x="44206" y="321986"/>
                    <a:pt x="54180" y="283292"/>
                    <a:pt x="62241" y="243901"/>
                  </a:cubicBezTo>
                  <a:lnTo>
                    <a:pt x="75613" y="156281"/>
                  </a:lnTo>
                  <a:lnTo>
                    <a:pt x="98212" y="145395"/>
                  </a:lnTo>
                  <a:cubicBezTo>
                    <a:pt x="166803" y="108133"/>
                    <a:pt x="231390" y="64434"/>
                    <a:pt x="291159" y="15107"/>
                  </a:cubicBezTo>
                  <a:lnTo>
                    <a:pt x="307781" y="0"/>
                  </a:lnTo>
                  <a:lnTo>
                    <a:pt x="377101" y="63003"/>
                  </a:lnTo>
                  <a:cubicBezTo>
                    <a:pt x="513980" y="199881"/>
                    <a:pt x="618222" y="369396"/>
                    <a:pt x="677155" y="558873"/>
                  </a:cubicBezTo>
                  <a:lnTo>
                    <a:pt x="702003" y="655508"/>
                  </a:lnTo>
                  <a:lnTo>
                    <a:pt x="678702" y="656685"/>
                  </a:lnTo>
                  <a:cubicBezTo>
                    <a:pt x="428059" y="656685"/>
                    <a:pt x="195213" y="580490"/>
                    <a:pt x="2062" y="450000"/>
                  </a:cubicBezTo>
                  <a:lnTo>
                    <a:pt x="0" y="448458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6A54FE51-4C05-0310-51EA-7DFFFE757925}"/>
                </a:ext>
              </a:extLst>
            </p:cNvPr>
            <p:cNvSpPr/>
            <p:nvPr/>
          </p:nvSpPr>
          <p:spPr>
            <a:xfrm rot="5400000">
              <a:off x="3657607" y="4110251"/>
              <a:ext cx="1473329" cy="1784418"/>
            </a:xfrm>
            <a:custGeom>
              <a:avLst/>
              <a:gdLst>
                <a:gd name="connsiteX0" fmla="*/ 0 w 1474843"/>
                <a:gd name="connsiteY0" fmla="*/ 1733827 h 1763744"/>
                <a:gd name="connsiteX1" fmla="*/ 41139 w 1474843"/>
                <a:gd name="connsiteY1" fmla="*/ 1688563 h 1763744"/>
                <a:gd name="connsiteX2" fmla="*/ 317492 w 1474843"/>
                <a:gd name="connsiteY2" fmla="*/ 918755 h 1763744"/>
                <a:gd name="connsiteX3" fmla="*/ 292905 w 1474843"/>
                <a:gd name="connsiteY3" fmla="*/ 674855 h 1763744"/>
                <a:gd name="connsiteX4" fmla="*/ 287931 w 1474843"/>
                <a:gd name="connsiteY4" fmla="*/ 655510 h 1763744"/>
                <a:gd name="connsiteX5" fmla="*/ 388367 w 1474843"/>
                <a:gd name="connsiteY5" fmla="*/ 650439 h 1763744"/>
                <a:gd name="connsiteX6" fmla="*/ 1328776 w 1474843"/>
                <a:gd name="connsiteY6" fmla="*/ 23333 h 1763744"/>
                <a:gd name="connsiteX7" fmla="*/ 1340016 w 1474843"/>
                <a:gd name="connsiteY7" fmla="*/ 0 h 1763744"/>
                <a:gd name="connsiteX8" fmla="*/ 1379738 w 1474843"/>
                <a:gd name="connsiteY8" fmla="*/ 82460 h 1763744"/>
                <a:gd name="connsiteX9" fmla="*/ 1474843 w 1474843"/>
                <a:gd name="connsiteY9" fmla="*/ 553530 h 1763744"/>
                <a:gd name="connsiteX10" fmla="*/ 264629 w 1474843"/>
                <a:gd name="connsiteY10" fmla="*/ 1763744 h 1763744"/>
                <a:gd name="connsiteX11" fmla="*/ 20729 w 1474843"/>
                <a:gd name="connsiteY11" fmla="*/ 1739157 h 1763744"/>
                <a:gd name="connsiteX12" fmla="*/ 0 w 1474843"/>
                <a:gd name="connsiteY12" fmla="*/ 1733827 h 17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3" h="1763744">
                  <a:moveTo>
                    <a:pt x="0" y="1733827"/>
                  </a:moveTo>
                  <a:lnTo>
                    <a:pt x="41139" y="1688563"/>
                  </a:lnTo>
                  <a:cubicBezTo>
                    <a:pt x="213783" y="1479366"/>
                    <a:pt x="317492" y="1211172"/>
                    <a:pt x="317492" y="918755"/>
                  </a:cubicBezTo>
                  <a:cubicBezTo>
                    <a:pt x="317492" y="835207"/>
                    <a:pt x="309026" y="753637"/>
                    <a:pt x="292905" y="674855"/>
                  </a:cubicBezTo>
                  <a:lnTo>
                    <a:pt x="287931" y="655510"/>
                  </a:lnTo>
                  <a:lnTo>
                    <a:pt x="388367" y="650439"/>
                  </a:lnTo>
                  <a:cubicBezTo>
                    <a:pt x="795205" y="609122"/>
                    <a:pt x="1142470" y="366291"/>
                    <a:pt x="1328776" y="23333"/>
                  </a:cubicBezTo>
                  <a:lnTo>
                    <a:pt x="1340016" y="0"/>
                  </a:lnTo>
                  <a:lnTo>
                    <a:pt x="1379738" y="82460"/>
                  </a:lnTo>
                  <a:cubicBezTo>
                    <a:pt x="1440979" y="227248"/>
                    <a:pt x="1474843" y="386434"/>
                    <a:pt x="1474843" y="553530"/>
                  </a:cubicBezTo>
                  <a:cubicBezTo>
                    <a:pt x="1474843" y="1221913"/>
                    <a:pt x="933012" y="1763744"/>
                    <a:pt x="264629" y="1763744"/>
                  </a:cubicBezTo>
                  <a:cubicBezTo>
                    <a:pt x="181081" y="1763744"/>
                    <a:pt x="99511" y="1755278"/>
                    <a:pt x="20729" y="1739157"/>
                  </a:cubicBezTo>
                  <a:lnTo>
                    <a:pt x="0" y="1733827"/>
                  </a:lnTo>
                  <a:close/>
                </a:path>
              </a:pathLst>
            </a:custGeom>
            <a:solidFill>
              <a:srgbClr val="31973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Ryan</a:t>
              </a:r>
              <a:endParaRPr lang="en-US" sz="1350" b="1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56D184A9-EE2F-1BB5-6979-49236E0E487B}"/>
                </a:ext>
              </a:extLst>
            </p:cNvPr>
            <p:cNvSpPr/>
            <p:nvPr/>
          </p:nvSpPr>
          <p:spPr>
            <a:xfrm rot="5400000">
              <a:off x="5442024" y="4110254"/>
              <a:ext cx="1473327" cy="1784414"/>
            </a:xfrm>
            <a:custGeom>
              <a:avLst/>
              <a:gdLst>
                <a:gd name="connsiteX0" fmla="*/ 0 w 1474841"/>
                <a:gd name="connsiteY0" fmla="*/ 29918 h 1763740"/>
                <a:gd name="connsiteX1" fmla="*/ 20730 w 1474841"/>
                <a:gd name="connsiteY1" fmla="*/ 24588 h 1763740"/>
                <a:gd name="connsiteX2" fmla="*/ 264630 w 1474841"/>
                <a:gd name="connsiteY2" fmla="*/ 0 h 1763740"/>
                <a:gd name="connsiteX3" fmla="*/ 1474841 w 1474841"/>
                <a:gd name="connsiteY3" fmla="*/ 1210214 h 1763740"/>
                <a:gd name="connsiteX4" fmla="*/ 1379737 w 1474841"/>
                <a:gd name="connsiteY4" fmla="*/ 1681283 h 1763740"/>
                <a:gd name="connsiteX5" fmla="*/ 1340015 w 1474841"/>
                <a:gd name="connsiteY5" fmla="*/ 1763740 h 1763740"/>
                <a:gd name="connsiteX6" fmla="*/ 1328776 w 1474841"/>
                <a:gd name="connsiteY6" fmla="*/ 1740410 h 1763740"/>
                <a:gd name="connsiteX7" fmla="*/ 388365 w 1474841"/>
                <a:gd name="connsiteY7" fmla="*/ 1113304 h 1763740"/>
                <a:gd name="connsiteX8" fmla="*/ 287931 w 1474841"/>
                <a:gd name="connsiteY8" fmla="*/ 1108232 h 1763740"/>
                <a:gd name="connsiteX9" fmla="*/ 292904 w 1474841"/>
                <a:gd name="connsiteY9" fmla="*/ 1088890 h 1763740"/>
                <a:gd name="connsiteX10" fmla="*/ 317491 w 1474841"/>
                <a:gd name="connsiteY10" fmla="*/ 844990 h 1763740"/>
                <a:gd name="connsiteX11" fmla="*/ 41139 w 1474841"/>
                <a:gd name="connsiteY11" fmla="*/ 75182 h 1763740"/>
                <a:gd name="connsiteX12" fmla="*/ 0 w 1474841"/>
                <a:gd name="connsiteY12" fmla="*/ 29918 h 17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1" h="1763740">
                  <a:moveTo>
                    <a:pt x="0" y="29918"/>
                  </a:moveTo>
                  <a:lnTo>
                    <a:pt x="20730" y="24588"/>
                  </a:lnTo>
                  <a:cubicBezTo>
                    <a:pt x="99512" y="8467"/>
                    <a:pt x="181082" y="0"/>
                    <a:pt x="264630" y="0"/>
                  </a:cubicBezTo>
                  <a:cubicBezTo>
                    <a:pt x="933012" y="0"/>
                    <a:pt x="1474841" y="541832"/>
                    <a:pt x="1474841" y="1210214"/>
                  </a:cubicBezTo>
                  <a:cubicBezTo>
                    <a:pt x="1474841" y="1377309"/>
                    <a:pt x="1440977" y="1536495"/>
                    <a:pt x="1379737" y="1681283"/>
                  </a:cubicBezTo>
                  <a:lnTo>
                    <a:pt x="1340015" y="1763740"/>
                  </a:lnTo>
                  <a:lnTo>
                    <a:pt x="1328776" y="1740410"/>
                  </a:lnTo>
                  <a:cubicBezTo>
                    <a:pt x="1142470" y="1397451"/>
                    <a:pt x="795204" y="1154621"/>
                    <a:pt x="388365" y="1113304"/>
                  </a:cubicBezTo>
                  <a:lnTo>
                    <a:pt x="287931" y="1108232"/>
                  </a:lnTo>
                  <a:lnTo>
                    <a:pt x="292904" y="1088890"/>
                  </a:lnTo>
                  <a:cubicBezTo>
                    <a:pt x="309025" y="1010108"/>
                    <a:pt x="317491" y="928538"/>
                    <a:pt x="317491" y="844990"/>
                  </a:cubicBezTo>
                  <a:cubicBezTo>
                    <a:pt x="317491" y="552573"/>
                    <a:pt x="213782" y="284378"/>
                    <a:pt x="41139" y="75182"/>
                  </a:cubicBezTo>
                  <a:lnTo>
                    <a:pt x="0" y="29918"/>
                  </a:lnTo>
                  <a:close/>
                </a:path>
              </a:pathLst>
            </a:custGeom>
            <a:solidFill>
              <a:srgbClr val="EE7624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   Edward</a:t>
              </a:r>
              <a:endParaRPr lang="en-US" sz="1350" b="1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A818EB1-CFD0-A463-CECD-A23BCECC62E1}"/>
                </a:ext>
              </a:extLst>
            </p:cNvPr>
            <p:cNvSpPr/>
            <p:nvPr/>
          </p:nvSpPr>
          <p:spPr>
            <a:xfrm>
              <a:off x="4508674" y="2893843"/>
              <a:ext cx="1555605" cy="1565509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cap="all">
                  <a:solidFill>
                    <a:schemeClr val="bg1"/>
                  </a:solidFill>
                </a:rPr>
                <a:t>Team 517</a:t>
              </a:r>
            </a:p>
          </p:txBody>
        </p:sp>
      </p:grp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D2201EF2-1712-8214-8643-B6A9B7F7A3B6}"/>
              </a:ext>
            </a:extLst>
          </p:cNvPr>
          <p:cNvSpPr/>
          <p:nvPr/>
        </p:nvSpPr>
        <p:spPr>
          <a:xfrm>
            <a:off x="111124" y="5346119"/>
            <a:ext cx="4875269" cy="730602"/>
          </a:xfrm>
          <a:prstGeom prst="roundRect">
            <a:avLst/>
          </a:prstGeom>
          <a:solidFill>
            <a:srgbClr val="199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21BCCEDB-89FF-5F73-4AA8-8000FD250226}"/>
              </a:ext>
            </a:extLst>
          </p:cNvPr>
          <p:cNvSpPr/>
          <p:nvPr/>
        </p:nvSpPr>
        <p:spPr>
          <a:xfrm>
            <a:off x="111124" y="4514179"/>
            <a:ext cx="4875269" cy="730602"/>
          </a:xfrm>
          <a:prstGeom prst="roundRect">
            <a:avLst/>
          </a:prstGeom>
          <a:solidFill>
            <a:srgbClr val="3197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102051DA-671C-BD88-D346-2A5F90DB6AA4}"/>
              </a:ext>
            </a:extLst>
          </p:cNvPr>
          <p:cNvSpPr/>
          <p:nvPr/>
        </p:nvSpPr>
        <p:spPr>
          <a:xfrm>
            <a:off x="111122" y="3686842"/>
            <a:ext cx="4875269" cy="730602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5A061E01-1B34-2ED6-8F8D-2F70DF0DAEF0}"/>
              </a:ext>
            </a:extLst>
          </p:cNvPr>
          <p:cNvSpPr/>
          <p:nvPr/>
        </p:nvSpPr>
        <p:spPr>
          <a:xfrm>
            <a:off x="111122" y="2850837"/>
            <a:ext cx="4875269" cy="730602"/>
          </a:xfrm>
          <a:prstGeom prst="roundRect">
            <a:avLst/>
          </a:prstGeom>
          <a:solidFill>
            <a:srgbClr val="CE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DF94F827-916A-9AFD-A46C-AF547BB0E9D8}"/>
              </a:ext>
            </a:extLst>
          </p:cNvPr>
          <p:cNvSpPr/>
          <p:nvPr/>
        </p:nvSpPr>
        <p:spPr>
          <a:xfrm>
            <a:off x="111122" y="2020864"/>
            <a:ext cx="4875269" cy="730602"/>
          </a:xfrm>
          <a:prstGeom prst="round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4DA96-5D59-9B03-DE13-462753E5F58A}"/>
              </a:ext>
            </a:extLst>
          </p:cNvPr>
          <p:cNvSpPr txBox="1"/>
          <p:nvPr/>
        </p:nvSpPr>
        <p:spPr>
          <a:xfrm>
            <a:off x="250195" y="2199801"/>
            <a:ext cx="491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Stakeholder Communication, Task Tracking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2FA0F-C6CC-C84E-A25C-843CFA5D9676}"/>
              </a:ext>
            </a:extLst>
          </p:cNvPr>
          <p:cNvSpPr txBox="1"/>
          <p:nvPr/>
        </p:nvSpPr>
        <p:spPr>
          <a:xfrm>
            <a:off x="402336" y="3035808"/>
            <a:ext cx="455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Sponsor Communication, Task Tracking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E5F9A-FBE7-7A7A-270C-8CC0A259C2C6}"/>
              </a:ext>
            </a:extLst>
          </p:cNvPr>
          <p:cNvSpPr txBox="1"/>
          <p:nvPr/>
        </p:nvSpPr>
        <p:spPr>
          <a:xfrm>
            <a:off x="402336" y="3867912"/>
            <a:ext cx="455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Budgeting, Faculty 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8AD8F-BE06-0C5B-D2CA-FD1959F7A65D}"/>
              </a:ext>
            </a:extLst>
          </p:cNvPr>
          <p:cNvSpPr txBox="1"/>
          <p:nvPr/>
        </p:nvSpPr>
        <p:spPr>
          <a:xfrm>
            <a:off x="402336" y="4700016"/>
            <a:ext cx="455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Part Delays, Scope Clarification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BE57-D542-F79F-413F-EEF5001E9870}"/>
              </a:ext>
            </a:extLst>
          </p:cNvPr>
          <p:cNvSpPr txBox="1"/>
          <p:nvPr/>
        </p:nvSpPr>
        <p:spPr>
          <a:xfrm>
            <a:off x="402336" y="5532120"/>
            <a:ext cx="455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Sponsor Communication, Task Tracking</a:t>
            </a:r>
          </a:p>
        </p:txBody>
      </p:sp>
    </p:spTree>
    <p:extLst>
      <p:ext uri="{BB962C8B-B14F-4D97-AF65-F5344CB8AC3E}">
        <p14:creationId xmlns:p14="http://schemas.microsoft.com/office/powerpoint/2010/main" val="4013151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1342F-0B2F-343F-F826-AD1A0A60F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C5521-DB5D-67CF-65AA-9799985C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B25D9-C444-2CC8-C81D-3624E800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B6916A-A9ED-1A26-910D-DCAF454E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FFA1F-90D9-6F37-86C0-BBD13A8D7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4764FCD9-4D93-2EC5-E5AF-25BD61EEC4AC}"/>
              </a:ext>
            </a:extLst>
          </p:cNvPr>
          <p:cNvGrpSpPr/>
          <p:nvPr/>
        </p:nvGrpSpPr>
        <p:grpSpPr>
          <a:xfrm>
            <a:off x="5250842" y="937337"/>
            <a:ext cx="5317603" cy="5173979"/>
            <a:chOff x="3132557" y="1520949"/>
            <a:chExt cx="4307842" cy="4218175"/>
          </a:xfrm>
        </p:grpSpPr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07FB5E67-3277-3BC8-E9CD-6ECDA7C4E286}"/>
                </a:ext>
              </a:extLst>
            </p:cNvPr>
            <p:cNvSpPr/>
            <p:nvPr/>
          </p:nvSpPr>
          <p:spPr>
            <a:xfrm rot="5400000">
              <a:off x="4052828" y="2174273"/>
              <a:ext cx="1242899" cy="1224400"/>
            </a:xfrm>
            <a:custGeom>
              <a:avLst/>
              <a:gdLst>
                <a:gd name="connsiteX0" fmla="*/ 0 w 1244177"/>
                <a:gd name="connsiteY0" fmla="*/ 918753 h 1210214"/>
                <a:gd name="connsiteX1" fmla="*/ 354463 w 1244177"/>
                <a:gd name="connsiteY1" fmla="*/ 63003 h 1210214"/>
                <a:gd name="connsiteX2" fmla="*/ 423784 w 1244177"/>
                <a:gd name="connsiteY2" fmla="*/ 0 h 1210214"/>
                <a:gd name="connsiteX3" fmla="*/ 440405 w 1244177"/>
                <a:gd name="connsiteY3" fmla="*/ 15107 h 1210214"/>
                <a:gd name="connsiteX4" fmla="*/ 1086475 w 1244177"/>
                <a:gd name="connsiteY4" fmla="*/ 285213 h 1210214"/>
                <a:gd name="connsiteX5" fmla="*/ 1186908 w 1244177"/>
                <a:gd name="connsiteY5" fmla="*/ 290284 h 1210214"/>
                <a:gd name="connsiteX6" fmla="*/ 1181935 w 1244177"/>
                <a:gd name="connsiteY6" fmla="*/ 309628 h 1210214"/>
                <a:gd name="connsiteX7" fmla="*/ 1157347 w 1244177"/>
                <a:gd name="connsiteY7" fmla="*/ 553528 h 1210214"/>
                <a:gd name="connsiteX8" fmla="*/ 1211757 w 1244177"/>
                <a:gd name="connsiteY8" fmla="*/ 913409 h 1210214"/>
                <a:gd name="connsiteX9" fmla="*/ 1244177 w 1244177"/>
                <a:gd name="connsiteY9" fmla="*/ 1001988 h 1210214"/>
                <a:gd name="connsiteX10" fmla="*/ 1242117 w 1244177"/>
                <a:gd name="connsiteY10" fmla="*/ 1003529 h 1210214"/>
                <a:gd name="connsiteX11" fmla="*/ 565475 w 1244177"/>
                <a:gd name="connsiteY11" fmla="*/ 1210214 h 1210214"/>
                <a:gd name="connsiteX12" fmla="*/ 94406 w 1244177"/>
                <a:gd name="connsiteY12" fmla="*/ 1115109 h 1210214"/>
                <a:gd name="connsiteX13" fmla="*/ 11215 w 1244177"/>
                <a:gd name="connsiteY13" fmla="*/ 1075034 h 1210214"/>
                <a:gd name="connsiteX14" fmla="*/ 6248 w 1244177"/>
                <a:gd name="connsiteY14" fmla="*/ 1042490 h 1210214"/>
                <a:gd name="connsiteX15" fmla="*/ 0 w 1244177"/>
                <a:gd name="connsiteY15" fmla="*/ 918753 h 12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7" h="1210214">
                  <a:moveTo>
                    <a:pt x="0" y="918753"/>
                  </a:moveTo>
                  <a:cubicBezTo>
                    <a:pt x="0" y="584562"/>
                    <a:pt x="135458" y="282009"/>
                    <a:pt x="354463" y="63003"/>
                  </a:cubicBezTo>
                  <a:lnTo>
                    <a:pt x="423784" y="0"/>
                  </a:lnTo>
                  <a:lnTo>
                    <a:pt x="440405" y="15107"/>
                  </a:lnTo>
                  <a:cubicBezTo>
                    <a:pt x="619716" y="163087"/>
                    <a:pt x="842372" y="260423"/>
                    <a:pt x="1086475" y="285213"/>
                  </a:cubicBezTo>
                  <a:lnTo>
                    <a:pt x="1186908" y="290284"/>
                  </a:lnTo>
                  <a:lnTo>
                    <a:pt x="1181935" y="309628"/>
                  </a:lnTo>
                  <a:cubicBezTo>
                    <a:pt x="1165814" y="388409"/>
                    <a:pt x="1157347" y="469980"/>
                    <a:pt x="1157347" y="553528"/>
                  </a:cubicBezTo>
                  <a:cubicBezTo>
                    <a:pt x="1157347" y="678850"/>
                    <a:pt x="1176396" y="799722"/>
                    <a:pt x="1211757" y="913409"/>
                  </a:cubicBezTo>
                  <a:lnTo>
                    <a:pt x="1244177" y="1001988"/>
                  </a:lnTo>
                  <a:lnTo>
                    <a:pt x="1242117" y="1003529"/>
                  </a:lnTo>
                  <a:cubicBezTo>
                    <a:pt x="1048965" y="1134019"/>
                    <a:pt x="816119" y="1210214"/>
                    <a:pt x="565475" y="1210214"/>
                  </a:cubicBezTo>
                  <a:cubicBezTo>
                    <a:pt x="398380" y="1210214"/>
                    <a:pt x="239194" y="1176349"/>
                    <a:pt x="94406" y="1115109"/>
                  </a:cubicBezTo>
                  <a:lnTo>
                    <a:pt x="11215" y="1075034"/>
                  </a:lnTo>
                  <a:lnTo>
                    <a:pt x="6248" y="1042490"/>
                  </a:lnTo>
                  <a:cubicBezTo>
                    <a:pt x="2117" y="1001806"/>
                    <a:pt x="0" y="960527"/>
                    <a:pt x="0" y="918753"/>
                  </a:cubicBezTo>
                  <a:close/>
                </a:path>
              </a:pathLst>
            </a:custGeom>
            <a:solidFill>
              <a:srgbClr val="0B453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26148E09-AC2F-50A5-CE16-53AC9CE7860C}"/>
                </a:ext>
              </a:extLst>
            </p:cNvPr>
            <p:cNvSpPr/>
            <p:nvPr/>
          </p:nvSpPr>
          <p:spPr>
            <a:xfrm rot="5400000">
              <a:off x="5277226" y="2174275"/>
              <a:ext cx="1242901" cy="1224398"/>
            </a:xfrm>
            <a:custGeom>
              <a:avLst/>
              <a:gdLst>
                <a:gd name="connsiteX0" fmla="*/ 0 w 1244179"/>
                <a:gd name="connsiteY0" fmla="*/ 291460 h 1210212"/>
                <a:gd name="connsiteX1" fmla="*/ 6248 w 1244179"/>
                <a:gd name="connsiteY1" fmla="*/ 167723 h 1210212"/>
                <a:gd name="connsiteX2" fmla="*/ 11215 w 1244179"/>
                <a:gd name="connsiteY2" fmla="*/ 135180 h 1210212"/>
                <a:gd name="connsiteX3" fmla="*/ 94406 w 1244179"/>
                <a:gd name="connsiteY3" fmla="*/ 95105 h 1210212"/>
                <a:gd name="connsiteX4" fmla="*/ 565475 w 1244179"/>
                <a:gd name="connsiteY4" fmla="*/ 0 h 1210212"/>
                <a:gd name="connsiteX5" fmla="*/ 1242117 w 1244179"/>
                <a:gd name="connsiteY5" fmla="*/ 206685 h 1210212"/>
                <a:gd name="connsiteX6" fmla="*/ 1244179 w 1244179"/>
                <a:gd name="connsiteY6" fmla="*/ 208227 h 1210212"/>
                <a:gd name="connsiteX7" fmla="*/ 1211760 w 1244179"/>
                <a:gd name="connsiteY7" fmla="*/ 296804 h 1210212"/>
                <a:gd name="connsiteX8" fmla="*/ 1157351 w 1244179"/>
                <a:gd name="connsiteY8" fmla="*/ 656684 h 1210212"/>
                <a:gd name="connsiteX9" fmla="*/ 1181938 w 1244179"/>
                <a:gd name="connsiteY9" fmla="*/ 900584 h 1210212"/>
                <a:gd name="connsiteX10" fmla="*/ 1186912 w 1244179"/>
                <a:gd name="connsiteY10" fmla="*/ 919928 h 1210212"/>
                <a:gd name="connsiteX11" fmla="*/ 1086475 w 1244179"/>
                <a:gd name="connsiteY11" fmla="*/ 925000 h 1210212"/>
                <a:gd name="connsiteX12" fmla="*/ 440405 w 1244179"/>
                <a:gd name="connsiteY12" fmla="*/ 1195106 h 1210212"/>
                <a:gd name="connsiteX13" fmla="*/ 423784 w 1244179"/>
                <a:gd name="connsiteY13" fmla="*/ 1210212 h 1210212"/>
                <a:gd name="connsiteX14" fmla="*/ 354463 w 1244179"/>
                <a:gd name="connsiteY14" fmla="*/ 1147210 h 1210212"/>
                <a:gd name="connsiteX15" fmla="*/ 0 w 1244179"/>
                <a:gd name="connsiteY15" fmla="*/ 291460 h 12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9" h="1210212">
                  <a:moveTo>
                    <a:pt x="0" y="291460"/>
                  </a:moveTo>
                  <a:cubicBezTo>
                    <a:pt x="0" y="249686"/>
                    <a:pt x="2117" y="208406"/>
                    <a:pt x="6248" y="167723"/>
                  </a:cubicBezTo>
                  <a:lnTo>
                    <a:pt x="11215" y="135180"/>
                  </a:lnTo>
                  <a:lnTo>
                    <a:pt x="94406" y="95105"/>
                  </a:lnTo>
                  <a:cubicBezTo>
                    <a:pt x="239194" y="33864"/>
                    <a:pt x="398380" y="0"/>
                    <a:pt x="565475" y="0"/>
                  </a:cubicBezTo>
                  <a:cubicBezTo>
                    <a:pt x="816119" y="0"/>
                    <a:pt x="1048965" y="76195"/>
                    <a:pt x="1242117" y="206685"/>
                  </a:cubicBezTo>
                  <a:lnTo>
                    <a:pt x="1244179" y="208227"/>
                  </a:lnTo>
                  <a:lnTo>
                    <a:pt x="1211760" y="296804"/>
                  </a:lnTo>
                  <a:cubicBezTo>
                    <a:pt x="1176399" y="410490"/>
                    <a:pt x="1157351" y="531362"/>
                    <a:pt x="1157351" y="656684"/>
                  </a:cubicBezTo>
                  <a:cubicBezTo>
                    <a:pt x="1157351" y="740232"/>
                    <a:pt x="1165817" y="821802"/>
                    <a:pt x="1181938" y="900584"/>
                  </a:cubicBezTo>
                  <a:lnTo>
                    <a:pt x="1186912" y="919928"/>
                  </a:lnTo>
                  <a:lnTo>
                    <a:pt x="1086475" y="925000"/>
                  </a:lnTo>
                  <a:cubicBezTo>
                    <a:pt x="842372" y="949790"/>
                    <a:pt x="619716" y="1047125"/>
                    <a:pt x="440405" y="1195106"/>
                  </a:cubicBezTo>
                  <a:lnTo>
                    <a:pt x="423784" y="1210212"/>
                  </a:lnTo>
                  <a:lnTo>
                    <a:pt x="354463" y="1147210"/>
                  </a:lnTo>
                  <a:cubicBezTo>
                    <a:pt x="135458" y="928204"/>
                    <a:pt x="0" y="625651"/>
                    <a:pt x="0" y="291460"/>
                  </a:cubicBezTo>
                  <a:close/>
                </a:path>
              </a:pathLst>
            </a:custGeom>
            <a:solidFill>
              <a:srgbClr val="5D0B7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EE958576-5BD2-294E-418D-514732DA97BA}"/>
                </a:ext>
              </a:extLst>
            </p:cNvPr>
            <p:cNvSpPr/>
            <p:nvPr/>
          </p:nvSpPr>
          <p:spPr>
            <a:xfrm rot="5400000">
              <a:off x="4995222" y="3347091"/>
              <a:ext cx="287638" cy="294882"/>
            </a:xfrm>
            <a:custGeom>
              <a:avLst/>
              <a:gdLst>
                <a:gd name="connsiteX0" fmla="*/ 0 w 287934"/>
                <a:gd name="connsiteY0" fmla="*/ 290288 h 291465"/>
                <a:gd name="connsiteX1" fmla="*/ 24849 w 287934"/>
                <a:gd name="connsiteY1" fmla="*/ 193651 h 291465"/>
                <a:gd name="connsiteX2" fmla="*/ 65545 w 287934"/>
                <a:gd name="connsiteY2" fmla="*/ 82462 h 291465"/>
                <a:gd name="connsiteX3" fmla="*/ 105268 w 287934"/>
                <a:gd name="connsiteY3" fmla="*/ 0 h 291465"/>
                <a:gd name="connsiteX4" fmla="*/ 116509 w 287934"/>
                <a:gd name="connsiteY4" fmla="*/ 23335 h 291465"/>
                <a:gd name="connsiteX5" fmla="*/ 246796 w 287934"/>
                <a:gd name="connsiteY5" fmla="*/ 216284 h 291465"/>
                <a:gd name="connsiteX6" fmla="*/ 287934 w 287934"/>
                <a:gd name="connsiteY6" fmla="*/ 261547 h 291465"/>
                <a:gd name="connsiteX7" fmla="*/ 267205 w 287934"/>
                <a:gd name="connsiteY7" fmla="*/ 266878 h 291465"/>
                <a:gd name="connsiteX8" fmla="*/ 23305 w 287934"/>
                <a:gd name="connsiteY8" fmla="*/ 291465 h 291465"/>
                <a:gd name="connsiteX9" fmla="*/ 0 w 287934"/>
                <a:gd name="connsiteY9" fmla="*/ 29028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34" h="291465">
                  <a:moveTo>
                    <a:pt x="0" y="290288"/>
                  </a:moveTo>
                  <a:lnTo>
                    <a:pt x="24849" y="193651"/>
                  </a:lnTo>
                  <a:cubicBezTo>
                    <a:pt x="36635" y="155756"/>
                    <a:pt x="50234" y="118659"/>
                    <a:pt x="65545" y="82462"/>
                  </a:cubicBezTo>
                  <a:lnTo>
                    <a:pt x="105268" y="0"/>
                  </a:lnTo>
                  <a:lnTo>
                    <a:pt x="116509" y="23335"/>
                  </a:lnTo>
                  <a:cubicBezTo>
                    <a:pt x="153770" y="91927"/>
                    <a:pt x="197469" y="156513"/>
                    <a:pt x="246796" y="216284"/>
                  </a:cubicBezTo>
                  <a:lnTo>
                    <a:pt x="287934" y="261547"/>
                  </a:lnTo>
                  <a:lnTo>
                    <a:pt x="267205" y="266878"/>
                  </a:lnTo>
                  <a:cubicBezTo>
                    <a:pt x="188423" y="282999"/>
                    <a:pt x="106852" y="291465"/>
                    <a:pt x="23305" y="291465"/>
                  </a:cubicBezTo>
                  <a:lnTo>
                    <a:pt x="0" y="290288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A37D733E-B218-49A5-58F3-45F29A541E88}"/>
                </a:ext>
              </a:extLst>
            </p:cNvPr>
            <p:cNvSpPr/>
            <p:nvPr/>
          </p:nvSpPr>
          <p:spPr>
            <a:xfrm rot="5400000">
              <a:off x="5290103" y="3347096"/>
              <a:ext cx="287631" cy="294872"/>
            </a:xfrm>
            <a:custGeom>
              <a:avLst/>
              <a:gdLst>
                <a:gd name="connsiteX0" fmla="*/ 0 w 287927"/>
                <a:gd name="connsiteY0" fmla="*/ 1176 h 291456"/>
                <a:gd name="connsiteX1" fmla="*/ 23301 w 287927"/>
                <a:gd name="connsiteY1" fmla="*/ 0 h 291456"/>
                <a:gd name="connsiteX2" fmla="*/ 267201 w 287927"/>
                <a:gd name="connsiteY2" fmla="*/ 24587 h 291456"/>
                <a:gd name="connsiteX3" fmla="*/ 287927 w 287927"/>
                <a:gd name="connsiteY3" fmla="*/ 29916 h 291456"/>
                <a:gd name="connsiteX4" fmla="*/ 246790 w 287927"/>
                <a:gd name="connsiteY4" fmla="*/ 75179 h 291456"/>
                <a:gd name="connsiteX5" fmla="*/ 116502 w 287927"/>
                <a:gd name="connsiteY5" fmla="*/ 268128 h 291456"/>
                <a:gd name="connsiteX6" fmla="*/ 105264 w 287927"/>
                <a:gd name="connsiteY6" fmla="*/ 291456 h 291456"/>
                <a:gd name="connsiteX7" fmla="*/ 65543 w 287927"/>
                <a:gd name="connsiteY7" fmla="*/ 209001 h 291456"/>
                <a:gd name="connsiteX8" fmla="*/ 24848 w 287927"/>
                <a:gd name="connsiteY8" fmla="*/ 97812 h 291456"/>
                <a:gd name="connsiteX9" fmla="*/ 0 w 287927"/>
                <a:gd name="connsiteY9" fmla="*/ 1176 h 29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27" h="291456">
                  <a:moveTo>
                    <a:pt x="0" y="1176"/>
                  </a:moveTo>
                  <a:lnTo>
                    <a:pt x="23301" y="0"/>
                  </a:lnTo>
                  <a:cubicBezTo>
                    <a:pt x="106848" y="0"/>
                    <a:pt x="188419" y="8466"/>
                    <a:pt x="267201" y="24587"/>
                  </a:cubicBezTo>
                  <a:lnTo>
                    <a:pt x="287927" y="29916"/>
                  </a:lnTo>
                  <a:lnTo>
                    <a:pt x="246790" y="75179"/>
                  </a:lnTo>
                  <a:cubicBezTo>
                    <a:pt x="197463" y="134950"/>
                    <a:pt x="153763" y="199536"/>
                    <a:pt x="116502" y="268128"/>
                  </a:cubicBezTo>
                  <a:lnTo>
                    <a:pt x="105264" y="291456"/>
                  </a:lnTo>
                  <a:lnTo>
                    <a:pt x="65543" y="209001"/>
                  </a:lnTo>
                  <a:cubicBezTo>
                    <a:pt x="50233" y="172804"/>
                    <a:pt x="36634" y="135707"/>
                    <a:pt x="24848" y="97812"/>
                  </a:cubicBezTo>
                  <a:lnTo>
                    <a:pt x="0" y="117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4FAA2707-B2E5-7C46-C40D-408F70147378}"/>
                </a:ext>
              </a:extLst>
            </p:cNvPr>
            <p:cNvSpPr/>
            <p:nvPr/>
          </p:nvSpPr>
          <p:spPr>
            <a:xfrm rot="5400000">
              <a:off x="3595027" y="3345226"/>
              <a:ext cx="1175039" cy="1300434"/>
            </a:xfrm>
            <a:custGeom>
              <a:avLst/>
              <a:gdLst>
                <a:gd name="connsiteX0" fmla="*/ 0 w 1176247"/>
                <a:gd name="connsiteY0" fmla="*/ 553530 h 1285367"/>
                <a:gd name="connsiteX1" fmla="*/ 91106 w 1176247"/>
                <a:gd name="connsiteY1" fmla="*/ 485402 h 1285367"/>
                <a:gd name="connsiteX2" fmla="*/ 436407 w 1176247"/>
                <a:gd name="connsiteY2" fmla="*/ 22612 h 1285367"/>
                <a:gd name="connsiteX3" fmla="*/ 444683 w 1176247"/>
                <a:gd name="connsiteY3" fmla="*/ 0 h 1285367"/>
                <a:gd name="connsiteX4" fmla="*/ 446745 w 1176247"/>
                <a:gd name="connsiteY4" fmla="*/ 1542 h 1285367"/>
                <a:gd name="connsiteX5" fmla="*/ 1123385 w 1176247"/>
                <a:gd name="connsiteY5" fmla="*/ 208227 h 1285367"/>
                <a:gd name="connsiteX6" fmla="*/ 1146686 w 1176247"/>
                <a:gd name="connsiteY6" fmla="*/ 207050 h 1285367"/>
                <a:gd name="connsiteX7" fmla="*/ 1151660 w 1176247"/>
                <a:gd name="connsiteY7" fmla="*/ 226395 h 1285367"/>
                <a:gd name="connsiteX8" fmla="*/ 1176247 w 1176247"/>
                <a:gd name="connsiteY8" fmla="*/ 470295 h 1285367"/>
                <a:gd name="connsiteX9" fmla="*/ 899894 w 1176247"/>
                <a:gd name="connsiteY9" fmla="*/ 1240103 h 1285367"/>
                <a:gd name="connsiteX10" fmla="*/ 858755 w 1176247"/>
                <a:gd name="connsiteY10" fmla="*/ 1285367 h 1285367"/>
                <a:gd name="connsiteX11" fmla="*/ 763503 w 1176247"/>
                <a:gd name="connsiteY11" fmla="*/ 1260875 h 1285367"/>
                <a:gd name="connsiteX12" fmla="*/ 8276 w 1176247"/>
                <a:gd name="connsiteY12" fmla="*/ 576140 h 1285367"/>
                <a:gd name="connsiteX13" fmla="*/ 0 w 1176247"/>
                <a:gd name="connsiteY13" fmla="*/ 553530 h 12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7" h="1285367">
                  <a:moveTo>
                    <a:pt x="0" y="553530"/>
                  </a:moveTo>
                  <a:lnTo>
                    <a:pt x="91106" y="485402"/>
                  </a:lnTo>
                  <a:cubicBezTo>
                    <a:pt x="240532" y="362085"/>
                    <a:pt x="359856" y="203597"/>
                    <a:pt x="436407" y="22612"/>
                  </a:cubicBezTo>
                  <a:lnTo>
                    <a:pt x="444683" y="0"/>
                  </a:lnTo>
                  <a:lnTo>
                    <a:pt x="446745" y="1542"/>
                  </a:lnTo>
                  <a:cubicBezTo>
                    <a:pt x="639896" y="132032"/>
                    <a:pt x="872742" y="208227"/>
                    <a:pt x="1123385" y="208227"/>
                  </a:cubicBezTo>
                  <a:lnTo>
                    <a:pt x="1146686" y="207050"/>
                  </a:lnTo>
                  <a:lnTo>
                    <a:pt x="1151660" y="226395"/>
                  </a:lnTo>
                  <a:cubicBezTo>
                    <a:pt x="1167781" y="305177"/>
                    <a:pt x="1176247" y="386747"/>
                    <a:pt x="1176247" y="470295"/>
                  </a:cubicBezTo>
                  <a:cubicBezTo>
                    <a:pt x="1176247" y="762712"/>
                    <a:pt x="1072538" y="1030906"/>
                    <a:pt x="899894" y="1240103"/>
                  </a:cubicBezTo>
                  <a:lnTo>
                    <a:pt x="858755" y="1285367"/>
                  </a:lnTo>
                  <a:lnTo>
                    <a:pt x="763503" y="1260875"/>
                  </a:lnTo>
                  <a:cubicBezTo>
                    <a:pt x="422445" y="1154795"/>
                    <a:pt x="146066" y="901913"/>
                    <a:pt x="8276" y="576140"/>
                  </a:cubicBezTo>
                  <a:lnTo>
                    <a:pt x="0" y="553530"/>
                  </a:lnTo>
                  <a:close/>
                </a:path>
              </a:pathLst>
            </a:custGeom>
            <a:solidFill>
              <a:srgbClr val="32D0A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259506AD-2285-A653-C3AC-83F7B2586B78}"/>
                </a:ext>
              </a:extLst>
            </p:cNvPr>
            <p:cNvSpPr/>
            <p:nvPr/>
          </p:nvSpPr>
          <p:spPr>
            <a:xfrm rot="5400000">
              <a:off x="5802892" y="3345228"/>
              <a:ext cx="1175037" cy="1300431"/>
            </a:xfrm>
            <a:custGeom>
              <a:avLst/>
              <a:gdLst>
                <a:gd name="connsiteX0" fmla="*/ 0 w 1176245"/>
                <a:gd name="connsiteY0" fmla="*/ 731839 h 1285364"/>
                <a:gd name="connsiteX1" fmla="*/ 8276 w 1176245"/>
                <a:gd name="connsiteY1" fmla="*/ 709227 h 1285364"/>
                <a:gd name="connsiteX2" fmla="*/ 763504 w 1176245"/>
                <a:gd name="connsiteY2" fmla="*/ 24492 h 1285364"/>
                <a:gd name="connsiteX3" fmla="*/ 858754 w 1176245"/>
                <a:gd name="connsiteY3" fmla="*/ 0 h 1285364"/>
                <a:gd name="connsiteX4" fmla="*/ 899893 w 1176245"/>
                <a:gd name="connsiteY4" fmla="*/ 45264 h 1285364"/>
                <a:gd name="connsiteX5" fmla="*/ 1176245 w 1176245"/>
                <a:gd name="connsiteY5" fmla="*/ 815072 h 1285364"/>
                <a:gd name="connsiteX6" fmla="*/ 1151658 w 1176245"/>
                <a:gd name="connsiteY6" fmla="*/ 1058972 h 1285364"/>
                <a:gd name="connsiteX7" fmla="*/ 1146685 w 1176245"/>
                <a:gd name="connsiteY7" fmla="*/ 1078314 h 1285364"/>
                <a:gd name="connsiteX8" fmla="*/ 1123382 w 1176245"/>
                <a:gd name="connsiteY8" fmla="*/ 1077138 h 1285364"/>
                <a:gd name="connsiteX9" fmla="*/ 446741 w 1176245"/>
                <a:gd name="connsiteY9" fmla="*/ 1283823 h 1285364"/>
                <a:gd name="connsiteX10" fmla="*/ 444679 w 1176245"/>
                <a:gd name="connsiteY10" fmla="*/ 1285364 h 1285364"/>
                <a:gd name="connsiteX11" fmla="*/ 436405 w 1176245"/>
                <a:gd name="connsiteY11" fmla="*/ 1262756 h 1285364"/>
                <a:gd name="connsiteX12" fmla="*/ 91104 w 1176245"/>
                <a:gd name="connsiteY12" fmla="*/ 799966 h 1285364"/>
                <a:gd name="connsiteX13" fmla="*/ 0 w 1176245"/>
                <a:gd name="connsiteY13" fmla="*/ 731839 h 12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5" h="1285364">
                  <a:moveTo>
                    <a:pt x="0" y="731839"/>
                  </a:moveTo>
                  <a:lnTo>
                    <a:pt x="8276" y="709227"/>
                  </a:lnTo>
                  <a:cubicBezTo>
                    <a:pt x="146066" y="383454"/>
                    <a:pt x="422445" y="130572"/>
                    <a:pt x="763504" y="24492"/>
                  </a:cubicBezTo>
                  <a:lnTo>
                    <a:pt x="858754" y="0"/>
                  </a:lnTo>
                  <a:lnTo>
                    <a:pt x="899893" y="45264"/>
                  </a:lnTo>
                  <a:cubicBezTo>
                    <a:pt x="1072536" y="254460"/>
                    <a:pt x="1176245" y="522655"/>
                    <a:pt x="1176245" y="815072"/>
                  </a:cubicBezTo>
                  <a:cubicBezTo>
                    <a:pt x="1176245" y="898620"/>
                    <a:pt x="1167779" y="980190"/>
                    <a:pt x="1151658" y="1058972"/>
                  </a:cubicBezTo>
                  <a:lnTo>
                    <a:pt x="1146685" y="1078314"/>
                  </a:lnTo>
                  <a:lnTo>
                    <a:pt x="1123382" y="1077138"/>
                  </a:lnTo>
                  <a:cubicBezTo>
                    <a:pt x="872739" y="1077138"/>
                    <a:pt x="639892" y="1153333"/>
                    <a:pt x="446741" y="1283823"/>
                  </a:cubicBezTo>
                  <a:lnTo>
                    <a:pt x="444679" y="1285364"/>
                  </a:lnTo>
                  <a:lnTo>
                    <a:pt x="436405" y="1262756"/>
                  </a:lnTo>
                  <a:cubicBezTo>
                    <a:pt x="359854" y="1081770"/>
                    <a:pt x="240530" y="923283"/>
                    <a:pt x="91104" y="799966"/>
                  </a:cubicBezTo>
                  <a:lnTo>
                    <a:pt x="0" y="731839"/>
                  </a:lnTo>
                  <a:close/>
                </a:path>
              </a:pathLst>
            </a:custGeom>
            <a:solidFill>
              <a:srgbClr val="8D0F0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AB623002-F62F-4106-9D5A-ABCAA6AACF7B}"/>
                </a:ext>
              </a:extLst>
            </p:cNvPr>
            <p:cNvSpPr/>
            <p:nvPr/>
          </p:nvSpPr>
          <p:spPr>
            <a:xfrm rot="5400000">
              <a:off x="5447725" y="3635214"/>
              <a:ext cx="289337" cy="295604"/>
            </a:xfrm>
            <a:custGeom>
              <a:avLst/>
              <a:gdLst>
                <a:gd name="connsiteX0" fmla="*/ 0 w 289634"/>
                <a:gd name="connsiteY0" fmla="*/ 186916 h 292179"/>
                <a:gd name="connsiteX1" fmla="*/ 36972 w 289634"/>
                <a:gd name="connsiteY1" fmla="*/ 146237 h 292179"/>
                <a:gd name="connsiteX2" fmla="*/ 122914 w 289634"/>
                <a:gd name="connsiteY2" fmla="*/ 68128 h 292179"/>
                <a:gd name="connsiteX3" fmla="*/ 214019 w 289634"/>
                <a:gd name="connsiteY3" fmla="*/ 0 h 292179"/>
                <a:gd name="connsiteX4" fmla="*/ 246440 w 289634"/>
                <a:gd name="connsiteY4" fmla="*/ 88581 h 292179"/>
                <a:gd name="connsiteX5" fmla="*/ 276262 w 289634"/>
                <a:gd name="connsiteY5" fmla="*/ 204561 h 292179"/>
                <a:gd name="connsiteX6" fmla="*/ 289634 w 289634"/>
                <a:gd name="connsiteY6" fmla="*/ 292179 h 292179"/>
                <a:gd name="connsiteX7" fmla="*/ 206443 w 289634"/>
                <a:gd name="connsiteY7" fmla="*/ 252105 h 292179"/>
                <a:gd name="connsiteX8" fmla="*/ 95254 w 289634"/>
                <a:gd name="connsiteY8" fmla="*/ 211409 h 292179"/>
                <a:gd name="connsiteX9" fmla="*/ 0 w 289634"/>
                <a:gd name="connsiteY9" fmla="*/ 186916 h 29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4" h="292179">
                  <a:moveTo>
                    <a:pt x="0" y="186916"/>
                  </a:moveTo>
                  <a:lnTo>
                    <a:pt x="36972" y="146237"/>
                  </a:lnTo>
                  <a:cubicBezTo>
                    <a:pt x="64348" y="118861"/>
                    <a:pt x="93029" y="92791"/>
                    <a:pt x="122914" y="68128"/>
                  </a:cubicBezTo>
                  <a:lnTo>
                    <a:pt x="214019" y="0"/>
                  </a:lnTo>
                  <a:lnTo>
                    <a:pt x="246440" y="88581"/>
                  </a:lnTo>
                  <a:cubicBezTo>
                    <a:pt x="258227" y="126476"/>
                    <a:pt x="268201" y="165170"/>
                    <a:pt x="276262" y="204561"/>
                  </a:cubicBezTo>
                  <a:lnTo>
                    <a:pt x="289634" y="292179"/>
                  </a:lnTo>
                  <a:lnTo>
                    <a:pt x="206443" y="252105"/>
                  </a:lnTo>
                  <a:cubicBezTo>
                    <a:pt x="170246" y="236794"/>
                    <a:pt x="133149" y="223195"/>
                    <a:pt x="95254" y="211409"/>
                  </a:cubicBezTo>
                  <a:lnTo>
                    <a:pt x="0" y="18691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201034B7-9965-3BAF-6A5D-D76361895EB4}"/>
                </a:ext>
              </a:extLst>
            </p:cNvPr>
            <p:cNvSpPr/>
            <p:nvPr/>
          </p:nvSpPr>
          <p:spPr>
            <a:xfrm rot="5400000">
              <a:off x="4835898" y="3635217"/>
              <a:ext cx="289334" cy="295602"/>
            </a:xfrm>
            <a:custGeom>
              <a:avLst/>
              <a:gdLst>
                <a:gd name="connsiteX0" fmla="*/ 0 w 289631"/>
                <a:gd name="connsiteY0" fmla="*/ 105262 h 292177"/>
                <a:gd name="connsiteX1" fmla="*/ 95251 w 289631"/>
                <a:gd name="connsiteY1" fmla="*/ 80771 h 292177"/>
                <a:gd name="connsiteX2" fmla="*/ 206440 w 289631"/>
                <a:gd name="connsiteY2" fmla="*/ 40075 h 292177"/>
                <a:gd name="connsiteX3" fmla="*/ 289631 w 289631"/>
                <a:gd name="connsiteY3" fmla="*/ 0 h 292177"/>
                <a:gd name="connsiteX4" fmla="*/ 276259 w 289631"/>
                <a:gd name="connsiteY4" fmla="*/ 87620 h 292177"/>
                <a:gd name="connsiteX5" fmla="*/ 246437 w 289631"/>
                <a:gd name="connsiteY5" fmla="*/ 203600 h 292177"/>
                <a:gd name="connsiteX6" fmla="*/ 214018 w 289631"/>
                <a:gd name="connsiteY6" fmla="*/ 292177 h 292177"/>
                <a:gd name="connsiteX7" fmla="*/ 122914 w 289631"/>
                <a:gd name="connsiteY7" fmla="*/ 224050 h 292177"/>
                <a:gd name="connsiteX8" fmla="*/ 36972 w 289631"/>
                <a:gd name="connsiteY8" fmla="*/ 145941 h 292177"/>
                <a:gd name="connsiteX9" fmla="*/ 0 w 289631"/>
                <a:gd name="connsiteY9" fmla="*/ 105262 h 2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1" h="292177">
                  <a:moveTo>
                    <a:pt x="0" y="105262"/>
                  </a:moveTo>
                  <a:lnTo>
                    <a:pt x="95251" y="80771"/>
                  </a:lnTo>
                  <a:cubicBezTo>
                    <a:pt x="133146" y="68984"/>
                    <a:pt x="170243" y="55385"/>
                    <a:pt x="206440" y="40075"/>
                  </a:cubicBezTo>
                  <a:lnTo>
                    <a:pt x="289631" y="0"/>
                  </a:lnTo>
                  <a:lnTo>
                    <a:pt x="276259" y="87620"/>
                  </a:lnTo>
                  <a:cubicBezTo>
                    <a:pt x="268198" y="127011"/>
                    <a:pt x="258224" y="165705"/>
                    <a:pt x="246437" y="203600"/>
                  </a:cubicBezTo>
                  <a:lnTo>
                    <a:pt x="214018" y="292177"/>
                  </a:lnTo>
                  <a:lnTo>
                    <a:pt x="122914" y="224050"/>
                  </a:lnTo>
                  <a:cubicBezTo>
                    <a:pt x="93028" y="199386"/>
                    <a:pt x="64347" y="173316"/>
                    <a:pt x="36972" y="145941"/>
                  </a:cubicBezTo>
                  <a:lnTo>
                    <a:pt x="0" y="105262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6C046586-D1A3-362B-4192-C99C3228277F}"/>
                </a:ext>
              </a:extLst>
            </p:cNvPr>
            <p:cNvSpPr/>
            <p:nvPr/>
          </p:nvSpPr>
          <p:spPr>
            <a:xfrm rot="5400000">
              <a:off x="5170513" y="3885536"/>
              <a:ext cx="231930" cy="316226"/>
            </a:xfrm>
            <a:custGeom>
              <a:avLst/>
              <a:gdLst>
                <a:gd name="connsiteX0" fmla="*/ 0 w 232168"/>
                <a:gd name="connsiteY0" fmla="*/ 0 h 312562"/>
                <a:gd name="connsiteX1" fmla="*/ 22599 w 232168"/>
                <a:gd name="connsiteY1" fmla="*/ 10887 h 312562"/>
                <a:gd name="connsiteX2" fmla="*/ 215546 w 232168"/>
                <a:gd name="connsiteY2" fmla="*/ 141175 h 312562"/>
                <a:gd name="connsiteX3" fmla="*/ 232168 w 232168"/>
                <a:gd name="connsiteY3" fmla="*/ 156281 h 312562"/>
                <a:gd name="connsiteX4" fmla="*/ 215546 w 232168"/>
                <a:gd name="connsiteY4" fmla="*/ 171388 h 312562"/>
                <a:gd name="connsiteX5" fmla="*/ 22599 w 232168"/>
                <a:gd name="connsiteY5" fmla="*/ 301676 h 312562"/>
                <a:gd name="connsiteX6" fmla="*/ 0 w 232168"/>
                <a:gd name="connsiteY6" fmla="*/ 312562 h 312562"/>
                <a:gd name="connsiteX7" fmla="*/ 4967 w 232168"/>
                <a:gd name="connsiteY7" fmla="*/ 280019 h 312562"/>
                <a:gd name="connsiteX8" fmla="*/ 11215 w 232168"/>
                <a:gd name="connsiteY8" fmla="*/ 156282 h 312562"/>
                <a:gd name="connsiteX9" fmla="*/ 4967 w 232168"/>
                <a:gd name="connsiteY9" fmla="*/ 32545 h 312562"/>
                <a:gd name="connsiteX10" fmla="*/ 0 w 232168"/>
                <a:gd name="connsiteY10" fmla="*/ 0 h 31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168" h="312562">
                  <a:moveTo>
                    <a:pt x="0" y="0"/>
                  </a:moveTo>
                  <a:lnTo>
                    <a:pt x="22599" y="10887"/>
                  </a:lnTo>
                  <a:cubicBezTo>
                    <a:pt x="91190" y="48148"/>
                    <a:pt x="155777" y="91848"/>
                    <a:pt x="215546" y="141175"/>
                  </a:cubicBezTo>
                  <a:lnTo>
                    <a:pt x="232168" y="156281"/>
                  </a:lnTo>
                  <a:lnTo>
                    <a:pt x="215546" y="171388"/>
                  </a:lnTo>
                  <a:cubicBezTo>
                    <a:pt x="155777" y="220715"/>
                    <a:pt x="91190" y="264414"/>
                    <a:pt x="22599" y="301676"/>
                  </a:cubicBezTo>
                  <a:lnTo>
                    <a:pt x="0" y="312562"/>
                  </a:lnTo>
                  <a:lnTo>
                    <a:pt x="4967" y="280019"/>
                  </a:lnTo>
                  <a:cubicBezTo>
                    <a:pt x="9098" y="239335"/>
                    <a:pt x="11215" y="198056"/>
                    <a:pt x="11215" y="156282"/>
                  </a:cubicBezTo>
                  <a:cubicBezTo>
                    <a:pt x="11215" y="114508"/>
                    <a:pt x="9098" y="73228"/>
                    <a:pt x="4967" y="32545"/>
                  </a:cubicBez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4425A382-5A9E-267C-EE8F-FF918EFC886A}"/>
                </a:ext>
              </a:extLst>
            </p:cNvPr>
            <p:cNvSpPr/>
            <p:nvPr/>
          </p:nvSpPr>
          <p:spPr>
            <a:xfrm rot="5400000">
              <a:off x="4564068" y="4218832"/>
              <a:ext cx="1444822" cy="1326386"/>
            </a:xfrm>
            <a:custGeom>
              <a:avLst/>
              <a:gdLst>
                <a:gd name="connsiteX0" fmla="*/ 0 w 1446307"/>
                <a:gd name="connsiteY0" fmla="*/ 655510 h 1311018"/>
                <a:gd name="connsiteX1" fmla="*/ 69320 w 1446307"/>
                <a:gd name="connsiteY1" fmla="*/ 592508 h 1311018"/>
                <a:gd name="connsiteX2" fmla="*/ 369374 w 1446307"/>
                <a:gd name="connsiteY2" fmla="*/ 96638 h 1311018"/>
                <a:gd name="connsiteX3" fmla="*/ 394223 w 1446307"/>
                <a:gd name="connsiteY3" fmla="*/ 0 h 1311018"/>
                <a:gd name="connsiteX4" fmla="*/ 494657 w 1446307"/>
                <a:gd name="connsiteY4" fmla="*/ 5072 h 1311018"/>
                <a:gd name="connsiteX5" fmla="*/ 1435068 w 1446307"/>
                <a:gd name="connsiteY5" fmla="*/ 632178 h 1311018"/>
                <a:gd name="connsiteX6" fmla="*/ 1446307 w 1446307"/>
                <a:gd name="connsiteY6" fmla="*/ 655508 h 1311018"/>
                <a:gd name="connsiteX7" fmla="*/ 1435067 w 1446307"/>
                <a:gd name="connsiteY7" fmla="*/ 678841 h 1311018"/>
                <a:gd name="connsiteX8" fmla="*/ 494658 w 1446307"/>
                <a:gd name="connsiteY8" fmla="*/ 1305947 h 1311018"/>
                <a:gd name="connsiteX9" fmla="*/ 394222 w 1446307"/>
                <a:gd name="connsiteY9" fmla="*/ 1311018 h 1311018"/>
                <a:gd name="connsiteX10" fmla="*/ 369374 w 1446307"/>
                <a:gd name="connsiteY10" fmla="*/ 1214383 h 1311018"/>
                <a:gd name="connsiteX11" fmla="*/ 69320 w 1446307"/>
                <a:gd name="connsiteY11" fmla="*/ 718513 h 1311018"/>
                <a:gd name="connsiteX12" fmla="*/ 0 w 1446307"/>
                <a:gd name="connsiteY12" fmla="*/ 655510 h 13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6307" h="1311018">
                  <a:moveTo>
                    <a:pt x="0" y="655510"/>
                  </a:moveTo>
                  <a:lnTo>
                    <a:pt x="69320" y="592508"/>
                  </a:lnTo>
                  <a:cubicBezTo>
                    <a:pt x="206199" y="455629"/>
                    <a:pt x="310441" y="286115"/>
                    <a:pt x="369374" y="96638"/>
                  </a:cubicBezTo>
                  <a:lnTo>
                    <a:pt x="394223" y="0"/>
                  </a:lnTo>
                  <a:lnTo>
                    <a:pt x="494657" y="5072"/>
                  </a:lnTo>
                  <a:cubicBezTo>
                    <a:pt x="901496" y="46389"/>
                    <a:pt x="1248762" y="289219"/>
                    <a:pt x="1435068" y="632178"/>
                  </a:cubicBezTo>
                  <a:lnTo>
                    <a:pt x="1446307" y="655508"/>
                  </a:lnTo>
                  <a:lnTo>
                    <a:pt x="1435067" y="678841"/>
                  </a:lnTo>
                  <a:cubicBezTo>
                    <a:pt x="1248761" y="1021799"/>
                    <a:pt x="901496" y="1264630"/>
                    <a:pt x="494658" y="1305947"/>
                  </a:cubicBezTo>
                  <a:lnTo>
                    <a:pt x="394222" y="1311018"/>
                  </a:lnTo>
                  <a:lnTo>
                    <a:pt x="369374" y="1214383"/>
                  </a:lnTo>
                  <a:cubicBezTo>
                    <a:pt x="310441" y="1024906"/>
                    <a:pt x="206199" y="855391"/>
                    <a:pt x="69320" y="718513"/>
                  </a:cubicBezTo>
                  <a:lnTo>
                    <a:pt x="0" y="6555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0F6BBBAB-B584-D02E-4692-8ED5EC5D88F9}"/>
                </a:ext>
              </a:extLst>
            </p:cNvPr>
            <p:cNvSpPr/>
            <p:nvPr/>
          </p:nvSpPr>
          <p:spPr>
            <a:xfrm rot="5400000">
              <a:off x="4752765" y="967026"/>
              <a:ext cx="1067424" cy="2175269"/>
            </a:xfrm>
            <a:custGeom>
              <a:avLst/>
              <a:gdLst>
                <a:gd name="connsiteX0" fmla="*/ 0 w 1068521"/>
                <a:gd name="connsiteY0" fmla="*/ 1075033 h 2150066"/>
                <a:gd name="connsiteX1" fmla="*/ 633353 w 1068521"/>
                <a:gd name="connsiteY1" fmla="*/ 10886 h 2150066"/>
                <a:gd name="connsiteX2" fmla="*/ 655952 w 1068521"/>
                <a:gd name="connsiteY2" fmla="*/ 0 h 2150066"/>
                <a:gd name="connsiteX3" fmla="*/ 650985 w 1068521"/>
                <a:gd name="connsiteY3" fmla="*/ 32543 h 2150066"/>
                <a:gd name="connsiteX4" fmla="*/ 644737 w 1068521"/>
                <a:gd name="connsiteY4" fmla="*/ 156280 h 2150066"/>
                <a:gd name="connsiteX5" fmla="*/ 999200 w 1068521"/>
                <a:gd name="connsiteY5" fmla="*/ 1012030 h 2150066"/>
                <a:gd name="connsiteX6" fmla="*/ 1068521 w 1068521"/>
                <a:gd name="connsiteY6" fmla="*/ 1075032 h 2150066"/>
                <a:gd name="connsiteX7" fmla="*/ 999200 w 1068521"/>
                <a:gd name="connsiteY7" fmla="*/ 1138035 h 2150066"/>
                <a:gd name="connsiteX8" fmla="*/ 644737 w 1068521"/>
                <a:gd name="connsiteY8" fmla="*/ 1993785 h 2150066"/>
                <a:gd name="connsiteX9" fmla="*/ 650985 w 1068521"/>
                <a:gd name="connsiteY9" fmla="*/ 2117522 h 2150066"/>
                <a:gd name="connsiteX10" fmla="*/ 655952 w 1068521"/>
                <a:gd name="connsiteY10" fmla="*/ 2150066 h 2150066"/>
                <a:gd name="connsiteX11" fmla="*/ 633353 w 1068521"/>
                <a:gd name="connsiteY11" fmla="*/ 2139180 h 2150066"/>
                <a:gd name="connsiteX12" fmla="*/ 0 w 1068521"/>
                <a:gd name="connsiteY12" fmla="*/ 1075033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521" h="2150066">
                  <a:moveTo>
                    <a:pt x="0" y="1075033"/>
                  </a:moveTo>
                  <a:cubicBezTo>
                    <a:pt x="0" y="615520"/>
                    <a:pt x="256100" y="215823"/>
                    <a:pt x="633353" y="10886"/>
                  </a:cubicBezTo>
                  <a:lnTo>
                    <a:pt x="655952" y="0"/>
                  </a:lnTo>
                  <a:lnTo>
                    <a:pt x="650985" y="32543"/>
                  </a:lnTo>
                  <a:cubicBezTo>
                    <a:pt x="646854" y="73226"/>
                    <a:pt x="644737" y="114506"/>
                    <a:pt x="644737" y="156280"/>
                  </a:cubicBezTo>
                  <a:cubicBezTo>
                    <a:pt x="644737" y="490471"/>
                    <a:pt x="780195" y="793024"/>
                    <a:pt x="999200" y="1012030"/>
                  </a:cubicBezTo>
                  <a:lnTo>
                    <a:pt x="1068521" y="1075032"/>
                  </a:lnTo>
                  <a:lnTo>
                    <a:pt x="999200" y="1138035"/>
                  </a:lnTo>
                  <a:cubicBezTo>
                    <a:pt x="780195" y="1357041"/>
                    <a:pt x="644737" y="1659594"/>
                    <a:pt x="644737" y="1993785"/>
                  </a:cubicBezTo>
                  <a:cubicBezTo>
                    <a:pt x="644737" y="2035559"/>
                    <a:pt x="646854" y="2076838"/>
                    <a:pt x="650985" y="2117522"/>
                  </a:cubicBezTo>
                  <a:lnTo>
                    <a:pt x="655952" y="2150066"/>
                  </a:lnTo>
                  <a:lnTo>
                    <a:pt x="633353" y="2139180"/>
                  </a:lnTo>
                  <a:cubicBezTo>
                    <a:pt x="256100" y="1934243"/>
                    <a:pt x="0" y="1534545"/>
                    <a:pt x="0" y="1075033"/>
                  </a:cubicBezTo>
                  <a:close/>
                </a:path>
              </a:pathLst>
            </a:custGeom>
            <a:solidFill>
              <a:srgbClr val="003B6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Aidan</a:t>
              </a:r>
              <a:endParaRPr lang="en-US" sz="1350" b="1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AF04713C-1BF7-A3CB-DD36-082769D6036B}"/>
                </a:ext>
              </a:extLst>
            </p:cNvPr>
            <p:cNvSpPr/>
            <p:nvPr/>
          </p:nvSpPr>
          <p:spPr>
            <a:xfrm rot="5400000">
              <a:off x="5825519" y="2650916"/>
              <a:ext cx="2089570" cy="1140191"/>
            </a:xfrm>
            <a:custGeom>
              <a:avLst/>
              <a:gdLst>
                <a:gd name="connsiteX0" fmla="*/ 0 w 2091718"/>
                <a:gd name="connsiteY0" fmla="*/ 1053934 h 1126981"/>
                <a:gd name="connsiteX1" fmla="*/ 13372 w 2091718"/>
                <a:gd name="connsiteY1" fmla="*/ 966314 h 1126981"/>
                <a:gd name="connsiteX2" fmla="*/ 1198998 w 2091718"/>
                <a:gd name="connsiteY2" fmla="*/ 0 h 1126981"/>
                <a:gd name="connsiteX3" fmla="*/ 2054747 w 2091718"/>
                <a:gd name="connsiteY3" fmla="*/ 354463 h 1126981"/>
                <a:gd name="connsiteX4" fmla="*/ 2091718 w 2091718"/>
                <a:gd name="connsiteY4" fmla="*/ 395142 h 1126981"/>
                <a:gd name="connsiteX5" fmla="*/ 1996468 w 2091718"/>
                <a:gd name="connsiteY5" fmla="*/ 419634 h 1126981"/>
                <a:gd name="connsiteX6" fmla="*/ 1241240 w 2091718"/>
                <a:gd name="connsiteY6" fmla="*/ 1104369 h 1126981"/>
                <a:gd name="connsiteX7" fmla="*/ 1232964 w 2091718"/>
                <a:gd name="connsiteY7" fmla="*/ 1126981 h 1126981"/>
                <a:gd name="connsiteX8" fmla="*/ 1230902 w 2091718"/>
                <a:gd name="connsiteY8" fmla="*/ 1125439 h 1126981"/>
                <a:gd name="connsiteX9" fmla="*/ 554260 w 2091718"/>
                <a:gd name="connsiteY9" fmla="*/ 918754 h 1126981"/>
                <a:gd name="connsiteX10" fmla="*/ 83191 w 2091718"/>
                <a:gd name="connsiteY10" fmla="*/ 1013859 h 1126981"/>
                <a:gd name="connsiteX11" fmla="*/ 0 w 2091718"/>
                <a:gd name="connsiteY11" fmla="*/ 1053934 h 112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8" h="1126981">
                  <a:moveTo>
                    <a:pt x="0" y="1053934"/>
                  </a:moveTo>
                  <a:lnTo>
                    <a:pt x="13372" y="966314"/>
                  </a:lnTo>
                  <a:cubicBezTo>
                    <a:pt x="126220" y="414840"/>
                    <a:pt x="614163" y="0"/>
                    <a:pt x="1198998" y="0"/>
                  </a:cubicBezTo>
                  <a:cubicBezTo>
                    <a:pt x="1533189" y="0"/>
                    <a:pt x="1835742" y="135458"/>
                    <a:pt x="2054747" y="354463"/>
                  </a:cubicBezTo>
                  <a:lnTo>
                    <a:pt x="2091718" y="395142"/>
                  </a:lnTo>
                  <a:lnTo>
                    <a:pt x="1996468" y="419634"/>
                  </a:lnTo>
                  <a:cubicBezTo>
                    <a:pt x="1655409" y="525714"/>
                    <a:pt x="1379030" y="778596"/>
                    <a:pt x="1241240" y="1104369"/>
                  </a:cubicBezTo>
                  <a:lnTo>
                    <a:pt x="1232964" y="1126981"/>
                  </a:lnTo>
                  <a:lnTo>
                    <a:pt x="1230902" y="1125439"/>
                  </a:lnTo>
                  <a:cubicBezTo>
                    <a:pt x="1037750" y="994949"/>
                    <a:pt x="804904" y="918754"/>
                    <a:pt x="554260" y="918754"/>
                  </a:cubicBezTo>
                  <a:cubicBezTo>
                    <a:pt x="387165" y="918754"/>
                    <a:pt x="227979" y="952618"/>
                    <a:pt x="83191" y="1013859"/>
                  </a:cubicBezTo>
                  <a:lnTo>
                    <a:pt x="0" y="1053934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Nicholas</a:t>
              </a:r>
              <a:endParaRPr lang="en-US" sz="1350" b="1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904AAED3-C04E-997A-288F-425B9E137600}"/>
                </a:ext>
              </a:extLst>
            </p:cNvPr>
            <p:cNvSpPr/>
            <p:nvPr/>
          </p:nvSpPr>
          <p:spPr>
            <a:xfrm rot="5400000">
              <a:off x="2657866" y="2650917"/>
              <a:ext cx="2089569" cy="1140188"/>
            </a:xfrm>
            <a:custGeom>
              <a:avLst/>
              <a:gdLst>
                <a:gd name="connsiteX0" fmla="*/ 0 w 2091717"/>
                <a:gd name="connsiteY0" fmla="*/ 73046 h 1126978"/>
                <a:gd name="connsiteX1" fmla="*/ 83191 w 2091717"/>
                <a:gd name="connsiteY1" fmla="*/ 113121 h 1126978"/>
                <a:gd name="connsiteX2" fmla="*/ 554260 w 2091717"/>
                <a:gd name="connsiteY2" fmla="*/ 208226 h 1126978"/>
                <a:gd name="connsiteX3" fmla="*/ 1230902 w 2091717"/>
                <a:gd name="connsiteY3" fmla="*/ 1541 h 1126978"/>
                <a:gd name="connsiteX4" fmla="*/ 1232962 w 2091717"/>
                <a:gd name="connsiteY4" fmla="*/ 0 h 1126978"/>
                <a:gd name="connsiteX5" fmla="*/ 1241238 w 2091717"/>
                <a:gd name="connsiteY5" fmla="*/ 22610 h 1126978"/>
                <a:gd name="connsiteX6" fmla="*/ 1996465 w 2091717"/>
                <a:gd name="connsiteY6" fmla="*/ 707345 h 1126978"/>
                <a:gd name="connsiteX7" fmla="*/ 2091717 w 2091717"/>
                <a:gd name="connsiteY7" fmla="*/ 731837 h 1126978"/>
                <a:gd name="connsiteX8" fmla="*/ 2054746 w 2091717"/>
                <a:gd name="connsiteY8" fmla="*/ 772515 h 1126978"/>
                <a:gd name="connsiteX9" fmla="*/ 1198998 w 2091717"/>
                <a:gd name="connsiteY9" fmla="*/ 1126978 h 1126978"/>
                <a:gd name="connsiteX10" fmla="*/ 13372 w 2091717"/>
                <a:gd name="connsiteY10" fmla="*/ 160665 h 1126978"/>
                <a:gd name="connsiteX11" fmla="*/ 0 w 2091717"/>
                <a:gd name="connsiteY11" fmla="*/ 73046 h 11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7" h="1126978">
                  <a:moveTo>
                    <a:pt x="0" y="73046"/>
                  </a:moveTo>
                  <a:lnTo>
                    <a:pt x="83191" y="113121"/>
                  </a:lnTo>
                  <a:cubicBezTo>
                    <a:pt x="227979" y="174361"/>
                    <a:pt x="387165" y="208226"/>
                    <a:pt x="554260" y="208226"/>
                  </a:cubicBezTo>
                  <a:cubicBezTo>
                    <a:pt x="804904" y="208226"/>
                    <a:pt x="1037750" y="132031"/>
                    <a:pt x="1230902" y="1541"/>
                  </a:cubicBezTo>
                  <a:lnTo>
                    <a:pt x="1232962" y="0"/>
                  </a:lnTo>
                  <a:lnTo>
                    <a:pt x="1241238" y="22610"/>
                  </a:lnTo>
                  <a:cubicBezTo>
                    <a:pt x="1379028" y="348383"/>
                    <a:pt x="1655407" y="601265"/>
                    <a:pt x="1996465" y="707345"/>
                  </a:cubicBezTo>
                  <a:lnTo>
                    <a:pt x="2091717" y="731837"/>
                  </a:lnTo>
                  <a:lnTo>
                    <a:pt x="2054746" y="772515"/>
                  </a:lnTo>
                  <a:cubicBezTo>
                    <a:pt x="1835742" y="991520"/>
                    <a:pt x="1533189" y="1126978"/>
                    <a:pt x="1198998" y="1126978"/>
                  </a:cubicBezTo>
                  <a:cubicBezTo>
                    <a:pt x="614163" y="1126978"/>
                    <a:pt x="126220" y="712138"/>
                    <a:pt x="13372" y="160665"/>
                  </a:cubicBezTo>
                  <a:lnTo>
                    <a:pt x="0" y="73046"/>
                  </a:lnTo>
                  <a:close/>
                </a:path>
              </a:pathLst>
            </a:custGeom>
            <a:solidFill>
              <a:srgbClr val="19978B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Jeffrey</a:t>
              </a:r>
              <a:endParaRPr lang="en-US" sz="1350" b="1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93864363-1DAE-195B-006C-32318649ACB8}"/>
                </a:ext>
              </a:extLst>
            </p:cNvPr>
            <p:cNvSpPr/>
            <p:nvPr/>
          </p:nvSpPr>
          <p:spPr>
            <a:xfrm rot="5400000">
              <a:off x="4852727" y="2728435"/>
              <a:ext cx="867500" cy="587373"/>
            </a:xfrm>
            <a:custGeom>
              <a:avLst/>
              <a:gdLst>
                <a:gd name="connsiteX0" fmla="*/ 0 w 868392"/>
                <a:gd name="connsiteY0" fmla="*/ 290284 h 580568"/>
                <a:gd name="connsiteX1" fmla="*/ 16621 w 868392"/>
                <a:gd name="connsiteY1" fmla="*/ 275178 h 580568"/>
                <a:gd name="connsiteX2" fmla="*/ 662691 w 868392"/>
                <a:gd name="connsiteY2" fmla="*/ 5072 h 580568"/>
                <a:gd name="connsiteX3" fmla="*/ 763128 w 868392"/>
                <a:gd name="connsiteY3" fmla="*/ 0 h 580568"/>
                <a:gd name="connsiteX4" fmla="*/ 787976 w 868392"/>
                <a:gd name="connsiteY4" fmla="*/ 96636 h 580568"/>
                <a:gd name="connsiteX5" fmla="*/ 828671 w 868392"/>
                <a:gd name="connsiteY5" fmla="*/ 207825 h 580568"/>
                <a:gd name="connsiteX6" fmla="*/ 868392 w 868392"/>
                <a:gd name="connsiteY6" fmla="*/ 290280 h 580568"/>
                <a:gd name="connsiteX7" fmla="*/ 828669 w 868392"/>
                <a:gd name="connsiteY7" fmla="*/ 372742 h 580568"/>
                <a:gd name="connsiteX8" fmla="*/ 787973 w 868392"/>
                <a:gd name="connsiteY8" fmla="*/ 483931 h 580568"/>
                <a:gd name="connsiteX9" fmla="*/ 763124 w 868392"/>
                <a:gd name="connsiteY9" fmla="*/ 580568 h 580568"/>
                <a:gd name="connsiteX10" fmla="*/ 662691 w 868392"/>
                <a:gd name="connsiteY10" fmla="*/ 575497 h 580568"/>
                <a:gd name="connsiteX11" fmla="*/ 16621 w 868392"/>
                <a:gd name="connsiteY11" fmla="*/ 305391 h 580568"/>
                <a:gd name="connsiteX12" fmla="*/ 0 w 868392"/>
                <a:gd name="connsiteY12" fmla="*/ 290284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8392" h="580568">
                  <a:moveTo>
                    <a:pt x="0" y="290284"/>
                  </a:moveTo>
                  <a:lnTo>
                    <a:pt x="16621" y="275178"/>
                  </a:lnTo>
                  <a:cubicBezTo>
                    <a:pt x="195932" y="127197"/>
                    <a:pt x="418588" y="29862"/>
                    <a:pt x="662691" y="5072"/>
                  </a:cubicBezTo>
                  <a:lnTo>
                    <a:pt x="763128" y="0"/>
                  </a:lnTo>
                  <a:lnTo>
                    <a:pt x="787976" y="96636"/>
                  </a:lnTo>
                  <a:cubicBezTo>
                    <a:pt x="799762" y="134531"/>
                    <a:pt x="813361" y="171628"/>
                    <a:pt x="828671" y="207825"/>
                  </a:cubicBezTo>
                  <a:lnTo>
                    <a:pt x="868392" y="290280"/>
                  </a:lnTo>
                  <a:lnTo>
                    <a:pt x="828669" y="372742"/>
                  </a:lnTo>
                  <a:cubicBezTo>
                    <a:pt x="813358" y="408939"/>
                    <a:pt x="799759" y="446036"/>
                    <a:pt x="787973" y="483931"/>
                  </a:cubicBezTo>
                  <a:lnTo>
                    <a:pt x="763124" y="580568"/>
                  </a:lnTo>
                  <a:lnTo>
                    <a:pt x="662691" y="575497"/>
                  </a:lnTo>
                  <a:cubicBezTo>
                    <a:pt x="418588" y="550707"/>
                    <a:pt x="195932" y="453371"/>
                    <a:pt x="16621" y="305391"/>
                  </a:cubicBezTo>
                  <a:lnTo>
                    <a:pt x="0" y="29028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A4A7E275-ABAA-EEA5-88AE-61A3F797CD92}"/>
                </a:ext>
              </a:extLst>
            </p:cNvPr>
            <p:cNvSpPr/>
            <p:nvPr/>
          </p:nvSpPr>
          <p:spPr>
            <a:xfrm rot="5400000">
              <a:off x="4381824" y="3212104"/>
              <a:ext cx="530967" cy="749124"/>
            </a:xfrm>
            <a:custGeom>
              <a:avLst/>
              <a:gdLst>
                <a:gd name="connsiteX0" fmla="*/ 0 w 531513"/>
                <a:gd name="connsiteY0" fmla="*/ 291985 h 740445"/>
                <a:gd name="connsiteX1" fmla="*/ 24588 w 531513"/>
                <a:gd name="connsiteY1" fmla="*/ 48085 h 740445"/>
                <a:gd name="connsiteX2" fmla="*/ 29561 w 531513"/>
                <a:gd name="connsiteY2" fmla="*/ 28741 h 740445"/>
                <a:gd name="connsiteX3" fmla="*/ 52866 w 531513"/>
                <a:gd name="connsiteY3" fmla="*/ 29918 h 740445"/>
                <a:gd name="connsiteX4" fmla="*/ 296766 w 531513"/>
                <a:gd name="connsiteY4" fmla="*/ 5331 h 740445"/>
                <a:gd name="connsiteX5" fmla="*/ 317495 w 531513"/>
                <a:gd name="connsiteY5" fmla="*/ 0 h 740445"/>
                <a:gd name="connsiteX6" fmla="*/ 354467 w 531513"/>
                <a:gd name="connsiteY6" fmla="*/ 40679 h 740445"/>
                <a:gd name="connsiteX7" fmla="*/ 440409 w 531513"/>
                <a:gd name="connsiteY7" fmla="*/ 118788 h 740445"/>
                <a:gd name="connsiteX8" fmla="*/ 531513 w 531513"/>
                <a:gd name="connsiteY8" fmla="*/ 186915 h 740445"/>
                <a:gd name="connsiteX9" fmla="*/ 523237 w 531513"/>
                <a:gd name="connsiteY9" fmla="*/ 209527 h 740445"/>
                <a:gd name="connsiteX10" fmla="*/ 177936 w 531513"/>
                <a:gd name="connsiteY10" fmla="*/ 672317 h 740445"/>
                <a:gd name="connsiteX11" fmla="*/ 86830 w 531513"/>
                <a:gd name="connsiteY11" fmla="*/ 740445 h 740445"/>
                <a:gd name="connsiteX12" fmla="*/ 54410 w 531513"/>
                <a:gd name="connsiteY12" fmla="*/ 651866 h 740445"/>
                <a:gd name="connsiteX13" fmla="*/ 0 w 531513"/>
                <a:gd name="connsiteY13" fmla="*/ 291985 h 74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13" h="740445">
                  <a:moveTo>
                    <a:pt x="0" y="291985"/>
                  </a:moveTo>
                  <a:cubicBezTo>
                    <a:pt x="0" y="208437"/>
                    <a:pt x="8467" y="126866"/>
                    <a:pt x="24588" y="48085"/>
                  </a:cubicBezTo>
                  <a:lnTo>
                    <a:pt x="29561" y="28741"/>
                  </a:lnTo>
                  <a:lnTo>
                    <a:pt x="52866" y="29918"/>
                  </a:lnTo>
                  <a:cubicBezTo>
                    <a:pt x="136413" y="29918"/>
                    <a:pt x="217984" y="21452"/>
                    <a:pt x="296766" y="5331"/>
                  </a:cubicBezTo>
                  <a:lnTo>
                    <a:pt x="317495" y="0"/>
                  </a:lnTo>
                  <a:lnTo>
                    <a:pt x="354467" y="40679"/>
                  </a:lnTo>
                  <a:cubicBezTo>
                    <a:pt x="381842" y="68054"/>
                    <a:pt x="410523" y="94124"/>
                    <a:pt x="440409" y="118788"/>
                  </a:cubicBezTo>
                  <a:lnTo>
                    <a:pt x="531513" y="186915"/>
                  </a:lnTo>
                  <a:lnTo>
                    <a:pt x="523237" y="209527"/>
                  </a:lnTo>
                  <a:cubicBezTo>
                    <a:pt x="446686" y="390512"/>
                    <a:pt x="327362" y="549000"/>
                    <a:pt x="177936" y="672317"/>
                  </a:cubicBezTo>
                  <a:lnTo>
                    <a:pt x="86830" y="740445"/>
                  </a:lnTo>
                  <a:lnTo>
                    <a:pt x="54410" y="651866"/>
                  </a:lnTo>
                  <a:cubicBezTo>
                    <a:pt x="19049" y="538179"/>
                    <a:pt x="0" y="417307"/>
                    <a:pt x="0" y="291985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C051640C-0D1C-B4CC-288A-49125197344B}"/>
                </a:ext>
              </a:extLst>
            </p:cNvPr>
            <p:cNvSpPr/>
            <p:nvPr/>
          </p:nvSpPr>
          <p:spPr>
            <a:xfrm rot="5400000">
              <a:off x="5660168" y="3212107"/>
              <a:ext cx="530961" cy="749120"/>
            </a:xfrm>
            <a:custGeom>
              <a:avLst/>
              <a:gdLst>
                <a:gd name="connsiteX0" fmla="*/ 0 w 531507"/>
                <a:gd name="connsiteY0" fmla="*/ 448457 h 740441"/>
                <a:gd name="connsiteX1" fmla="*/ 54409 w 531507"/>
                <a:gd name="connsiteY1" fmla="*/ 88577 h 740441"/>
                <a:gd name="connsiteX2" fmla="*/ 86828 w 531507"/>
                <a:gd name="connsiteY2" fmla="*/ 0 h 740441"/>
                <a:gd name="connsiteX3" fmla="*/ 177932 w 531507"/>
                <a:gd name="connsiteY3" fmla="*/ 68127 h 740441"/>
                <a:gd name="connsiteX4" fmla="*/ 523233 w 531507"/>
                <a:gd name="connsiteY4" fmla="*/ 530917 h 740441"/>
                <a:gd name="connsiteX5" fmla="*/ 531507 w 531507"/>
                <a:gd name="connsiteY5" fmla="*/ 553525 h 740441"/>
                <a:gd name="connsiteX6" fmla="*/ 440402 w 531507"/>
                <a:gd name="connsiteY6" fmla="*/ 621653 h 740441"/>
                <a:gd name="connsiteX7" fmla="*/ 354460 w 531507"/>
                <a:gd name="connsiteY7" fmla="*/ 699762 h 740441"/>
                <a:gd name="connsiteX8" fmla="*/ 317488 w 531507"/>
                <a:gd name="connsiteY8" fmla="*/ 740441 h 740441"/>
                <a:gd name="connsiteX9" fmla="*/ 296762 w 531507"/>
                <a:gd name="connsiteY9" fmla="*/ 735112 h 740441"/>
                <a:gd name="connsiteX10" fmla="*/ 52862 w 531507"/>
                <a:gd name="connsiteY10" fmla="*/ 710525 h 740441"/>
                <a:gd name="connsiteX11" fmla="*/ 29561 w 531507"/>
                <a:gd name="connsiteY11" fmla="*/ 711701 h 740441"/>
                <a:gd name="connsiteX12" fmla="*/ 24587 w 531507"/>
                <a:gd name="connsiteY12" fmla="*/ 692357 h 740441"/>
                <a:gd name="connsiteX13" fmla="*/ 0 w 531507"/>
                <a:gd name="connsiteY13" fmla="*/ 448457 h 7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07" h="740441">
                  <a:moveTo>
                    <a:pt x="0" y="448457"/>
                  </a:moveTo>
                  <a:cubicBezTo>
                    <a:pt x="0" y="323135"/>
                    <a:pt x="19048" y="202263"/>
                    <a:pt x="54409" y="88577"/>
                  </a:cubicBezTo>
                  <a:lnTo>
                    <a:pt x="86828" y="0"/>
                  </a:lnTo>
                  <a:lnTo>
                    <a:pt x="177932" y="68127"/>
                  </a:lnTo>
                  <a:cubicBezTo>
                    <a:pt x="327358" y="191444"/>
                    <a:pt x="446682" y="349931"/>
                    <a:pt x="523233" y="530917"/>
                  </a:cubicBezTo>
                  <a:lnTo>
                    <a:pt x="531507" y="553525"/>
                  </a:lnTo>
                  <a:lnTo>
                    <a:pt x="440402" y="621653"/>
                  </a:lnTo>
                  <a:cubicBezTo>
                    <a:pt x="410517" y="646316"/>
                    <a:pt x="381836" y="672386"/>
                    <a:pt x="354460" y="699762"/>
                  </a:cubicBezTo>
                  <a:lnTo>
                    <a:pt x="317488" y="740441"/>
                  </a:lnTo>
                  <a:lnTo>
                    <a:pt x="296762" y="735112"/>
                  </a:lnTo>
                  <a:cubicBezTo>
                    <a:pt x="217980" y="718991"/>
                    <a:pt x="136409" y="710525"/>
                    <a:pt x="52862" y="710525"/>
                  </a:cubicBezTo>
                  <a:lnTo>
                    <a:pt x="29561" y="711701"/>
                  </a:lnTo>
                  <a:lnTo>
                    <a:pt x="24587" y="692357"/>
                  </a:lnTo>
                  <a:cubicBezTo>
                    <a:pt x="8466" y="613575"/>
                    <a:pt x="0" y="532005"/>
                    <a:pt x="0" y="44845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016EC2FD-8EA6-EBFC-17E2-990A026833BC}"/>
                </a:ext>
              </a:extLst>
            </p:cNvPr>
            <p:cNvSpPr/>
            <p:nvPr/>
          </p:nvSpPr>
          <p:spPr>
            <a:xfrm rot="5400000">
              <a:off x="5044971" y="3432771"/>
              <a:ext cx="483015" cy="529219"/>
            </a:xfrm>
            <a:custGeom>
              <a:avLst/>
              <a:gdLst>
                <a:gd name="connsiteX0" fmla="*/ 0 w 483512"/>
                <a:gd name="connsiteY0" fmla="*/ 261540 h 523087"/>
                <a:gd name="connsiteX1" fmla="*/ 11238 w 483512"/>
                <a:gd name="connsiteY1" fmla="*/ 238212 h 523087"/>
                <a:gd name="connsiteX2" fmla="*/ 141526 w 483512"/>
                <a:gd name="connsiteY2" fmla="*/ 45263 h 523087"/>
                <a:gd name="connsiteX3" fmla="*/ 182663 w 483512"/>
                <a:gd name="connsiteY3" fmla="*/ 0 h 523087"/>
                <a:gd name="connsiteX4" fmla="*/ 277917 w 483512"/>
                <a:gd name="connsiteY4" fmla="*/ 24493 h 523087"/>
                <a:gd name="connsiteX5" fmla="*/ 389106 w 483512"/>
                <a:gd name="connsiteY5" fmla="*/ 65189 h 523087"/>
                <a:gd name="connsiteX6" fmla="*/ 472297 w 483512"/>
                <a:gd name="connsiteY6" fmla="*/ 105263 h 523087"/>
                <a:gd name="connsiteX7" fmla="*/ 477264 w 483512"/>
                <a:gd name="connsiteY7" fmla="*/ 137808 h 523087"/>
                <a:gd name="connsiteX8" fmla="*/ 483512 w 483512"/>
                <a:gd name="connsiteY8" fmla="*/ 261545 h 523087"/>
                <a:gd name="connsiteX9" fmla="*/ 477264 w 483512"/>
                <a:gd name="connsiteY9" fmla="*/ 385282 h 523087"/>
                <a:gd name="connsiteX10" fmla="*/ 472297 w 483512"/>
                <a:gd name="connsiteY10" fmla="*/ 417825 h 523087"/>
                <a:gd name="connsiteX11" fmla="*/ 389106 w 483512"/>
                <a:gd name="connsiteY11" fmla="*/ 457900 h 523087"/>
                <a:gd name="connsiteX12" fmla="*/ 277917 w 483512"/>
                <a:gd name="connsiteY12" fmla="*/ 498596 h 523087"/>
                <a:gd name="connsiteX13" fmla="*/ 182666 w 483512"/>
                <a:gd name="connsiteY13" fmla="*/ 523087 h 523087"/>
                <a:gd name="connsiteX14" fmla="*/ 141528 w 483512"/>
                <a:gd name="connsiteY14" fmla="*/ 477824 h 523087"/>
                <a:gd name="connsiteX15" fmla="*/ 11241 w 483512"/>
                <a:gd name="connsiteY15" fmla="*/ 284875 h 523087"/>
                <a:gd name="connsiteX16" fmla="*/ 0 w 483512"/>
                <a:gd name="connsiteY16" fmla="*/ 261540 h 5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512" h="523087">
                  <a:moveTo>
                    <a:pt x="0" y="261540"/>
                  </a:moveTo>
                  <a:lnTo>
                    <a:pt x="11238" y="238212"/>
                  </a:lnTo>
                  <a:cubicBezTo>
                    <a:pt x="48499" y="169620"/>
                    <a:pt x="92199" y="105034"/>
                    <a:pt x="141526" y="45263"/>
                  </a:cubicBezTo>
                  <a:lnTo>
                    <a:pt x="182663" y="0"/>
                  </a:lnTo>
                  <a:lnTo>
                    <a:pt x="277917" y="24493"/>
                  </a:lnTo>
                  <a:cubicBezTo>
                    <a:pt x="315812" y="36279"/>
                    <a:pt x="352909" y="49878"/>
                    <a:pt x="389106" y="65189"/>
                  </a:cubicBezTo>
                  <a:lnTo>
                    <a:pt x="472297" y="105263"/>
                  </a:lnTo>
                  <a:lnTo>
                    <a:pt x="477264" y="137808"/>
                  </a:lnTo>
                  <a:cubicBezTo>
                    <a:pt x="481395" y="178491"/>
                    <a:pt x="483512" y="219771"/>
                    <a:pt x="483512" y="261545"/>
                  </a:cubicBezTo>
                  <a:cubicBezTo>
                    <a:pt x="483512" y="303319"/>
                    <a:pt x="481395" y="344598"/>
                    <a:pt x="477264" y="385282"/>
                  </a:cubicBezTo>
                  <a:lnTo>
                    <a:pt x="472297" y="417825"/>
                  </a:lnTo>
                  <a:lnTo>
                    <a:pt x="389106" y="457900"/>
                  </a:lnTo>
                  <a:cubicBezTo>
                    <a:pt x="352909" y="473210"/>
                    <a:pt x="315812" y="486809"/>
                    <a:pt x="277917" y="498596"/>
                  </a:cubicBezTo>
                  <a:lnTo>
                    <a:pt x="182666" y="523087"/>
                  </a:lnTo>
                  <a:lnTo>
                    <a:pt x="141528" y="477824"/>
                  </a:lnTo>
                  <a:cubicBezTo>
                    <a:pt x="92201" y="418053"/>
                    <a:pt x="48502" y="353467"/>
                    <a:pt x="11241" y="284875"/>
                  </a:cubicBezTo>
                  <a:lnTo>
                    <a:pt x="0" y="26154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C9168D4E-3511-3738-2B0F-F801E0391ACC}"/>
                </a:ext>
              </a:extLst>
            </p:cNvPr>
            <p:cNvSpPr/>
            <p:nvPr/>
          </p:nvSpPr>
          <p:spPr>
            <a:xfrm rot="5400000">
              <a:off x="5268027" y="3870597"/>
              <a:ext cx="701285" cy="664384"/>
            </a:xfrm>
            <a:custGeom>
              <a:avLst/>
              <a:gdLst>
                <a:gd name="connsiteX0" fmla="*/ 0 w 702006"/>
                <a:gd name="connsiteY0" fmla="*/ 208226 h 656686"/>
                <a:gd name="connsiteX1" fmla="*/ 2062 w 702006"/>
                <a:gd name="connsiteY1" fmla="*/ 206685 h 656686"/>
                <a:gd name="connsiteX2" fmla="*/ 678703 w 702006"/>
                <a:gd name="connsiteY2" fmla="*/ 0 h 656686"/>
                <a:gd name="connsiteX3" fmla="*/ 702006 w 702006"/>
                <a:gd name="connsiteY3" fmla="*/ 1176 h 656686"/>
                <a:gd name="connsiteX4" fmla="*/ 677157 w 702006"/>
                <a:gd name="connsiteY4" fmla="*/ 97814 h 656686"/>
                <a:gd name="connsiteX5" fmla="*/ 377103 w 702006"/>
                <a:gd name="connsiteY5" fmla="*/ 593684 h 656686"/>
                <a:gd name="connsiteX6" fmla="*/ 307783 w 702006"/>
                <a:gd name="connsiteY6" fmla="*/ 656686 h 656686"/>
                <a:gd name="connsiteX7" fmla="*/ 291161 w 702006"/>
                <a:gd name="connsiteY7" fmla="*/ 641580 h 656686"/>
                <a:gd name="connsiteX8" fmla="*/ 98214 w 702006"/>
                <a:gd name="connsiteY8" fmla="*/ 511292 h 656686"/>
                <a:gd name="connsiteX9" fmla="*/ 75615 w 702006"/>
                <a:gd name="connsiteY9" fmla="*/ 500405 h 656686"/>
                <a:gd name="connsiteX10" fmla="*/ 62243 w 702006"/>
                <a:gd name="connsiteY10" fmla="*/ 412787 h 656686"/>
                <a:gd name="connsiteX11" fmla="*/ 32421 w 702006"/>
                <a:gd name="connsiteY11" fmla="*/ 296807 h 656686"/>
                <a:gd name="connsiteX12" fmla="*/ 0 w 702006"/>
                <a:gd name="connsiteY12" fmla="*/ 208226 h 65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6" h="656686">
                  <a:moveTo>
                    <a:pt x="0" y="208226"/>
                  </a:moveTo>
                  <a:lnTo>
                    <a:pt x="2062" y="206685"/>
                  </a:lnTo>
                  <a:cubicBezTo>
                    <a:pt x="195213" y="76195"/>
                    <a:pt x="428060" y="0"/>
                    <a:pt x="678703" y="0"/>
                  </a:cubicBezTo>
                  <a:lnTo>
                    <a:pt x="702006" y="1176"/>
                  </a:lnTo>
                  <a:lnTo>
                    <a:pt x="677157" y="97814"/>
                  </a:lnTo>
                  <a:cubicBezTo>
                    <a:pt x="618224" y="287291"/>
                    <a:pt x="513982" y="456805"/>
                    <a:pt x="377103" y="593684"/>
                  </a:cubicBezTo>
                  <a:lnTo>
                    <a:pt x="307783" y="656686"/>
                  </a:lnTo>
                  <a:lnTo>
                    <a:pt x="291161" y="641580"/>
                  </a:lnTo>
                  <a:cubicBezTo>
                    <a:pt x="231392" y="592253"/>
                    <a:pt x="166805" y="548553"/>
                    <a:pt x="98214" y="511292"/>
                  </a:cubicBezTo>
                  <a:lnTo>
                    <a:pt x="75615" y="500405"/>
                  </a:lnTo>
                  <a:lnTo>
                    <a:pt x="62243" y="412787"/>
                  </a:lnTo>
                  <a:cubicBezTo>
                    <a:pt x="54182" y="373396"/>
                    <a:pt x="44208" y="334702"/>
                    <a:pt x="32421" y="296807"/>
                  </a:cubicBezTo>
                  <a:lnTo>
                    <a:pt x="0" y="208226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8D67B7D8-2073-5315-729B-F5D73CA09C3E}"/>
                </a:ext>
              </a:extLst>
            </p:cNvPr>
            <p:cNvSpPr/>
            <p:nvPr/>
          </p:nvSpPr>
          <p:spPr>
            <a:xfrm rot="5400000">
              <a:off x="4603646" y="3870599"/>
              <a:ext cx="701282" cy="664383"/>
            </a:xfrm>
            <a:custGeom>
              <a:avLst/>
              <a:gdLst>
                <a:gd name="connsiteX0" fmla="*/ 0 w 702003"/>
                <a:gd name="connsiteY0" fmla="*/ 448458 h 656685"/>
                <a:gd name="connsiteX1" fmla="*/ 32419 w 702003"/>
                <a:gd name="connsiteY1" fmla="*/ 359881 h 656685"/>
                <a:gd name="connsiteX2" fmla="*/ 62241 w 702003"/>
                <a:gd name="connsiteY2" fmla="*/ 243901 h 656685"/>
                <a:gd name="connsiteX3" fmla="*/ 75613 w 702003"/>
                <a:gd name="connsiteY3" fmla="*/ 156281 h 656685"/>
                <a:gd name="connsiteX4" fmla="*/ 98212 w 702003"/>
                <a:gd name="connsiteY4" fmla="*/ 145395 h 656685"/>
                <a:gd name="connsiteX5" fmla="*/ 291159 w 702003"/>
                <a:gd name="connsiteY5" fmla="*/ 15107 h 656685"/>
                <a:gd name="connsiteX6" fmla="*/ 307781 w 702003"/>
                <a:gd name="connsiteY6" fmla="*/ 0 h 656685"/>
                <a:gd name="connsiteX7" fmla="*/ 377101 w 702003"/>
                <a:gd name="connsiteY7" fmla="*/ 63003 h 656685"/>
                <a:gd name="connsiteX8" fmla="*/ 677155 w 702003"/>
                <a:gd name="connsiteY8" fmla="*/ 558873 h 656685"/>
                <a:gd name="connsiteX9" fmla="*/ 702003 w 702003"/>
                <a:gd name="connsiteY9" fmla="*/ 655508 h 656685"/>
                <a:gd name="connsiteX10" fmla="*/ 678702 w 702003"/>
                <a:gd name="connsiteY10" fmla="*/ 656685 h 656685"/>
                <a:gd name="connsiteX11" fmla="*/ 2062 w 702003"/>
                <a:gd name="connsiteY11" fmla="*/ 450000 h 656685"/>
                <a:gd name="connsiteX12" fmla="*/ 0 w 702003"/>
                <a:gd name="connsiteY12" fmla="*/ 448458 h 6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3" h="656685">
                  <a:moveTo>
                    <a:pt x="0" y="448458"/>
                  </a:moveTo>
                  <a:lnTo>
                    <a:pt x="32419" y="359881"/>
                  </a:lnTo>
                  <a:cubicBezTo>
                    <a:pt x="44206" y="321986"/>
                    <a:pt x="54180" y="283292"/>
                    <a:pt x="62241" y="243901"/>
                  </a:cubicBezTo>
                  <a:lnTo>
                    <a:pt x="75613" y="156281"/>
                  </a:lnTo>
                  <a:lnTo>
                    <a:pt x="98212" y="145395"/>
                  </a:lnTo>
                  <a:cubicBezTo>
                    <a:pt x="166803" y="108133"/>
                    <a:pt x="231390" y="64434"/>
                    <a:pt x="291159" y="15107"/>
                  </a:cubicBezTo>
                  <a:lnTo>
                    <a:pt x="307781" y="0"/>
                  </a:lnTo>
                  <a:lnTo>
                    <a:pt x="377101" y="63003"/>
                  </a:lnTo>
                  <a:cubicBezTo>
                    <a:pt x="513980" y="199881"/>
                    <a:pt x="618222" y="369396"/>
                    <a:pt x="677155" y="558873"/>
                  </a:cubicBezTo>
                  <a:lnTo>
                    <a:pt x="702003" y="655508"/>
                  </a:lnTo>
                  <a:lnTo>
                    <a:pt x="678702" y="656685"/>
                  </a:lnTo>
                  <a:cubicBezTo>
                    <a:pt x="428059" y="656685"/>
                    <a:pt x="195213" y="580490"/>
                    <a:pt x="2062" y="450000"/>
                  </a:cubicBezTo>
                  <a:lnTo>
                    <a:pt x="0" y="448458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6FA0D452-16E6-F81A-A204-3CA4B113BDD9}"/>
                </a:ext>
              </a:extLst>
            </p:cNvPr>
            <p:cNvSpPr/>
            <p:nvPr/>
          </p:nvSpPr>
          <p:spPr>
            <a:xfrm rot="5400000">
              <a:off x="3657607" y="4110251"/>
              <a:ext cx="1473329" cy="1784418"/>
            </a:xfrm>
            <a:custGeom>
              <a:avLst/>
              <a:gdLst>
                <a:gd name="connsiteX0" fmla="*/ 0 w 1474843"/>
                <a:gd name="connsiteY0" fmla="*/ 1733827 h 1763744"/>
                <a:gd name="connsiteX1" fmla="*/ 41139 w 1474843"/>
                <a:gd name="connsiteY1" fmla="*/ 1688563 h 1763744"/>
                <a:gd name="connsiteX2" fmla="*/ 317492 w 1474843"/>
                <a:gd name="connsiteY2" fmla="*/ 918755 h 1763744"/>
                <a:gd name="connsiteX3" fmla="*/ 292905 w 1474843"/>
                <a:gd name="connsiteY3" fmla="*/ 674855 h 1763744"/>
                <a:gd name="connsiteX4" fmla="*/ 287931 w 1474843"/>
                <a:gd name="connsiteY4" fmla="*/ 655510 h 1763744"/>
                <a:gd name="connsiteX5" fmla="*/ 388367 w 1474843"/>
                <a:gd name="connsiteY5" fmla="*/ 650439 h 1763744"/>
                <a:gd name="connsiteX6" fmla="*/ 1328776 w 1474843"/>
                <a:gd name="connsiteY6" fmla="*/ 23333 h 1763744"/>
                <a:gd name="connsiteX7" fmla="*/ 1340016 w 1474843"/>
                <a:gd name="connsiteY7" fmla="*/ 0 h 1763744"/>
                <a:gd name="connsiteX8" fmla="*/ 1379738 w 1474843"/>
                <a:gd name="connsiteY8" fmla="*/ 82460 h 1763744"/>
                <a:gd name="connsiteX9" fmla="*/ 1474843 w 1474843"/>
                <a:gd name="connsiteY9" fmla="*/ 553530 h 1763744"/>
                <a:gd name="connsiteX10" fmla="*/ 264629 w 1474843"/>
                <a:gd name="connsiteY10" fmla="*/ 1763744 h 1763744"/>
                <a:gd name="connsiteX11" fmla="*/ 20729 w 1474843"/>
                <a:gd name="connsiteY11" fmla="*/ 1739157 h 1763744"/>
                <a:gd name="connsiteX12" fmla="*/ 0 w 1474843"/>
                <a:gd name="connsiteY12" fmla="*/ 1733827 h 17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3" h="1763744">
                  <a:moveTo>
                    <a:pt x="0" y="1733827"/>
                  </a:moveTo>
                  <a:lnTo>
                    <a:pt x="41139" y="1688563"/>
                  </a:lnTo>
                  <a:cubicBezTo>
                    <a:pt x="213783" y="1479366"/>
                    <a:pt x="317492" y="1211172"/>
                    <a:pt x="317492" y="918755"/>
                  </a:cubicBezTo>
                  <a:cubicBezTo>
                    <a:pt x="317492" y="835207"/>
                    <a:pt x="309026" y="753637"/>
                    <a:pt x="292905" y="674855"/>
                  </a:cubicBezTo>
                  <a:lnTo>
                    <a:pt x="287931" y="655510"/>
                  </a:lnTo>
                  <a:lnTo>
                    <a:pt x="388367" y="650439"/>
                  </a:lnTo>
                  <a:cubicBezTo>
                    <a:pt x="795205" y="609122"/>
                    <a:pt x="1142470" y="366291"/>
                    <a:pt x="1328776" y="23333"/>
                  </a:cubicBezTo>
                  <a:lnTo>
                    <a:pt x="1340016" y="0"/>
                  </a:lnTo>
                  <a:lnTo>
                    <a:pt x="1379738" y="82460"/>
                  </a:lnTo>
                  <a:cubicBezTo>
                    <a:pt x="1440979" y="227248"/>
                    <a:pt x="1474843" y="386434"/>
                    <a:pt x="1474843" y="553530"/>
                  </a:cubicBezTo>
                  <a:cubicBezTo>
                    <a:pt x="1474843" y="1221913"/>
                    <a:pt x="933012" y="1763744"/>
                    <a:pt x="264629" y="1763744"/>
                  </a:cubicBezTo>
                  <a:cubicBezTo>
                    <a:pt x="181081" y="1763744"/>
                    <a:pt x="99511" y="1755278"/>
                    <a:pt x="20729" y="1739157"/>
                  </a:cubicBezTo>
                  <a:lnTo>
                    <a:pt x="0" y="1733827"/>
                  </a:lnTo>
                  <a:close/>
                </a:path>
              </a:pathLst>
            </a:custGeom>
            <a:solidFill>
              <a:srgbClr val="31973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Ryan</a:t>
              </a:r>
              <a:endParaRPr lang="en-US" sz="1350" b="1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629C45DB-5C01-395D-83B4-0BC2024981AA}"/>
                </a:ext>
              </a:extLst>
            </p:cNvPr>
            <p:cNvSpPr/>
            <p:nvPr/>
          </p:nvSpPr>
          <p:spPr>
            <a:xfrm rot="5400000">
              <a:off x="5442024" y="4110254"/>
              <a:ext cx="1473327" cy="1784414"/>
            </a:xfrm>
            <a:custGeom>
              <a:avLst/>
              <a:gdLst>
                <a:gd name="connsiteX0" fmla="*/ 0 w 1474841"/>
                <a:gd name="connsiteY0" fmla="*/ 29918 h 1763740"/>
                <a:gd name="connsiteX1" fmla="*/ 20730 w 1474841"/>
                <a:gd name="connsiteY1" fmla="*/ 24588 h 1763740"/>
                <a:gd name="connsiteX2" fmla="*/ 264630 w 1474841"/>
                <a:gd name="connsiteY2" fmla="*/ 0 h 1763740"/>
                <a:gd name="connsiteX3" fmla="*/ 1474841 w 1474841"/>
                <a:gd name="connsiteY3" fmla="*/ 1210214 h 1763740"/>
                <a:gd name="connsiteX4" fmla="*/ 1379737 w 1474841"/>
                <a:gd name="connsiteY4" fmla="*/ 1681283 h 1763740"/>
                <a:gd name="connsiteX5" fmla="*/ 1340015 w 1474841"/>
                <a:gd name="connsiteY5" fmla="*/ 1763740 h 1763740"/>
                <a:gd name="connsiteX6" fmla="*/ 1328776 w 1474841"/>
                <a:gd name="connsiteY6" fmla="*/ 1740410 h 1763740"/>
                <a:gd name="connsiteX7" fmla="*/ 388365 w 1474841"/>
                <a:gd name="connsiteY7" fmla="*/ 1113304 h 1763740"/>
                <a:gd name="connsiteX8" fmla="*/ 287931 w 1474841"/>
                <a:gd name="connsiteY8" fmla="*/ 1108232 h 1763740"/>
                <a:gd name="connsiteX9" fmla="*/ 292904 w 1474841"/>
                <a:gd name="connsiteY9" fmla="*/ 1088890 h 1763740"/>
                <a:gd name="connsiteX10" fmla="*/ 317491 w 1474841"/>
                <a:gd name="connsiteY10" fmla="*/ 844990 h 1763740"/>
                <a:gd name="connsiteX11" fmla="*/ 41139 w 1474841"/>
                <a:gd name="connsiteY11" fmla="*/ 75182 h 1763740"/>
                <a:gd name="connsiteX12" fmla="*/ 0 w 1474841"/>
                <a:gd name="connsiteY12" fmla="*/ 29918 h 17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1" h="1763740">
                  <a:moveTo>
                    <a:pt x="0" y="29918"/>
                  </a:moveTo>
                  <a:lnTo>
                    <a:pt x="20730" y="24588"/>
                  </a:lnTo>
                  <a:cubicBezTo>
                    <a:pt x="99512" y="8467"/>
                    <a:pt x="181082" y="0"/>
                    <a:pt x="264630" y="0"/>
                  </a:cubicBezTo>
                  <a:cubicBezTo>
                    <a:pt x="933012" y="0"/>
                    <a:pt x="1474841" y="541832"/>
                    <a:pt x="1474841" y="1210214"/>
                  </a:cubicBezTo>
                  <a:cubicBezTo>
                    <a:pt x="1474841" y="1377309"/>
                    <a:pt x="1440977" y="1536495"/>
                    <a:pt x="1379737" y="1681283"/>
                  </a:cubicBezTo>
                  <a:lnTo>
                    <a:pt x="1340015" y="1763740"/>
                  </a:lnTo>
                  <a:lnTo>
                    <a:pt x="1328776" y="1740410"/>
                  </a:lnTo>
                  <a:cubicBezTo>
                    <a:pt x="1142470" y="1397451"/>
                    <a:pt x="795204" y="1154621"/>
                    <a:pt x="388365" y="1113304"/>
                  </a:cubicBezTo>
                  <a:lnTo>
                    <a:pt x="287931" y="1108232"/>
                  </a:lnTo>
                  <a:lnTo>
                    <a:pt x="292904" y="1088890"/>
                  </a:lnTo>
                  <a:cubicBezTo>
                    <a:pt x="309025" y="1010108"/>
                    <a:pt x="317491" y="928538"/>
                    <a:pt x="317491" y="844990"/>
                  </a:cubicBezTo>
                  <a:cubicBezTo>
                    <a:pt x="317491" y="552573"/>
                    <a:pt x="213782" y="284378"/>
                    <a:pt x="41139" y="75182"/>
                  </a:cubicBezTo>
                  <a:lnTo>
                    <a:pt x="0" y="29918"/>
                  </a:lnTo>
                  <a:close/>
                </a:path>
              </a:pathLst>
            </a:custGeom>
            <a:solidFill>
              <a:srgbClr val="EE7624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   Edward</a:t>
              </a:r>
              <a:endParaRPr lang="en-US" sz="1350" b="1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3E76120-5BB2-E3B6-7CB9-0DE842BD42E3}"/>
                </a:ext>
              </a:extLst>
            </p:cNvPr>
            <p:cNvSpPr/>
            <p:nvPr/>
          </p:nvSpPr>
          <p:spPr>
            <a:xfrm>
              <a:off x="4508674" y="2893843"/>
              <a:ext cx="1555605" cy="1565509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cap="all">
                  <a:solidFill>
                    <a:schemeClr val="bg1"/>
                  </a:solidFill>
                </a:rPr>
                <a:t>Team 517</a:t>
              </a:r>
            </a:p>
          </p:txBody>
        </p:sp>
      </p:grp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47E1E943-32B0-8486-A5D1-D29153B2E236}"/>
              </a:ext>
            </a:extLst>
          </p:cNvPr>
          <p:cNvSpPr/>
          <p:nvPr/>
        </p:nvSpPr>
        <p:spPr>
          <a:xfrm>
            <a:off x="111124" y="3301344"/>
            <a:ext cx="4875269" cy="730602"/>
          </a:xfrm>
          <a:prstGeom prst="roundRect">
            <a:avLst/>
          </a:prstGeom>
          <a:solidFill>
            <a:srgbClr val="199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947A9359-3CCA-08E6-1F6B-79B46B24E1F7}"/>
              </a:ext>
            </a:extLst>
          </p:cNvPr>
          <p:cNvSpPr/>
          <p:nvPr/>
        </p:nvSpPr>
        <p:spPr>
          <a:xfrm>
            <a:off x="111124" y="3140274"/>
            <a:ext cx="4875269" cy="730602"/>
          </a:xfrm>
          <a:prstGeom prst="roundRect">
            <a:avLst/>
          </a:prstGeom>
          <a:solidFill>
            <a:srgbClr val="36A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2992F34D-FB66-FDE1-4F3F-240411C91C74}"/>
              </a:ext>
            </a:extLst>
          </p:cNvPr>
          <p:cNvSpPr/>
          <p:nvPr/>
        </p:nvSpPr>
        <p:spPr>
          <a:xfrm>
            <a:off x="111122" y="2992997"/>
            <a:ext cx="4875269" cy="730602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9F349CAF-020A-9AE1-7840-CE99E35CED2A}"/>
              </a:ext>
            </a:extLst>
          </p:cNvPr>
          <p:cNvSpPr/>
          <p:nvPr/>
        </p:nvSpPr>
        <p:spPr>
          <a:xfrm>
            <a:off x="111122" y="2850837"/>
            <a:ext cx="4875269" cy="730602"/>
          </a:xfrm>
          <a:prstGeom prst="roundRect">
            <a:avLst/>
          </a:prstGeom>
          <a:solidFill>
            <a:srgbClr val="CE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3AB9BF50-E3B8-B953-2913-F6947A35309D}"/>
              </a:ext>
            </a:extLst>
          </p:cNvPr>
          <p:cNvSpPr/>
          <p:nvPr/>
        </p:nvSpPr>
        <p:spPr>
          <a:xfrm>
            <a:off x="111122" y="2020863"/>
            <a:ext cx="4875269" cy="4055857"/>
          </a:xfrm>
          <a:prstGeom prst="round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1707A-69DC-829A-6298-772DAD696152}"/>
              </a:ext>
            </a:extLst>
          </p:cNvPr>
          <p:cNvSpPr txBox="1"/>
          <p:nvPr/>
        </p:nvSpPr>
        <p:spPr>
          <a:xfrm>
            <a:off x="402336" y="2327788"/>
            <a:ext cx="4157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Stakeholder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Its possible to overcommunicate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Don’t wait for the meeting, email!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Take advantage of stakeholder resources</a:t>
            </a:r>
          </a:p>
          <a:p>
            <a:r>
              <a:rPr lang="en-US">
                <a:solidFill>
                  <a:schemeClr val="bg1"/>
                </a:solidFill>
              </a:rPr>
              <a:t>Task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Expect and adapt to delays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Self assigned deadlines hurt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Keep the team aware of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Switching gears so work is consistently done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02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Green Propellant Infusion Mission (GPIM) project completes the fourth hot-fire acceptance test on a 1 Newton thruster.">
            <a:extLst>
              <a:ext uri="{FF2B5EF4-FFF2-40B4-BE49-F238E27FC236}">
                <a16:creationId xmlns:a16="http://schemas.microsoft.com/office/drawing/2014/main" id="{347034CE-AA86-6C21-8199-40D9676D2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81" r="22236" b="5"/>
          <a:stretch/>
        </p:blipFill>
        <p:spPr bwMode="auto">
          <a:xfrm>
            <a:off x="5628139" y="0"/>
            <a:ext cx="5049006" cy="60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pink light&#10;&#10;Description automatically generated">
            <a:extLst>
              <a:ext uri="{FF2B5EF4-FFF2-40B4-BE49-F238E27FC236}">
                <a16:creationId xmlns:a16="http://schemas.microsoft.com/office/drawing/2014/main" id="{F05BC22E-CB61-790C-F6A2-A69D58E1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52" y="-10240"/>
            <a:ext cx="8021329" cy="61629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DE6B7-78E2-90B4-E4F2-16FD02C3F46E}"/>
              </a:ext>
            </a:extLst>
          </p:cNvPr>
          <p:cNvSpPr/>
          <p:nvPr/>
        </p:nvSpPr>
        <p:spPr>
          <a:xfrm>
            <a:off x="0" y="-1"/>
            <a:ext cx="5628139" cy="6152779"/>
          </a:xfrm>
          <a:prstGeom prst="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26" y="2602293"/>
            <a:ext cx="5049006" cy="2130128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txBody>
          <a:bodyPr vert="horz" lIns="91440" tIns="182880" rIns="0" bIns="0" rtlCol="0" anchor="t">
            <a:noAutofit/>
          </a:bodyPr>
          <a:lstStyle/>
          <a:p>
            <a:pPr>
              <a:lnSpc>
                <a:spcPts val="3100"/>
              </a:lnSpc>
              <a:spcBef>
                <a:spcPts val="600"/>
              </a:spcBef>
            </a:pPr>
            <a:r>
              <a:rPr lang="en-US" b="0" i="0">
                <a:solidFill>
                  <a:schemeClr val="bg1"/>
                </a:solidFill>
                <a:effectLst/>
              </a:rPr>
              <a:t>The objective of this project is to develop a thrust stand that can take accurate measurements of a 0.1N green propellant thruster.  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141B8-1FA6-5318-A7AB-8522A1C5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7" y="1197368"/>
            <a:ext cx="9753600" cy="1071169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9351245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C4398-CAE9-4B1E-B785-38A87C601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55BF5-C030-7527-D4ED-B5EAB770D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07902-BFE6-8A98-94EE-EF2A973B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969459-EF00-C3CA-2B8E-3FCE8E1A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AC0420-B432-AF3E-6051-3BB39B4AA6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084AB969-1AAA-CC13-83F8-2D31A090812A}"/>
              </a:ext>
            </a:extLst>
          </p:cNvPr>
          <p:cNvGrpSpPr/>
          <p:nvPr/>
        </p:nvGrpSpPr>
        <p:grpSpPr>
          <a:xfrm>
            <a:off x="5250842" y="937337"/>
            <a:ext cx="5317603" cy="5173979"/>
            <a:chOff x="3132557" y="1520949"/>
            <a:chExt cx="4307842" cy="4218175"/>
          </a:xfrm>
        </p:grpSpPr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6DB4E263-678B-068F-9D4F-5B38F952630E}"/>
                </a:ext>
              </a:extLst>
            </p:cNvPr>
            <p:cNvSpPr/>
            <p:nvPr/>
          </p:nvSpPr>
          <p:spPr>
            <a:xfrm rot="5400000">
              <a:off x="4052828" y="2174273"/>
              <a:ext cx="1242899" cy="1224400"/>
            </a:xfrm>
            <a:custGeom>
              <a:avLst/>
              <a:gdLst>
                <a:gd name="connsiteX0" fmla="*/ 0 w 1244177"/>
                <a:gd name="connsiteY0" fmla="*/ 918753 h 1210214"/>
                <a:gd name="connsiteX1" fmla="*/ 354463 w 1244177"/>
                <a:gd name="connsiteY1" fmla="*/ 63003 h 1210214"/>
                <a:gd name="connsiteX2" fmla="*/ 423784 w 1244177"/>
                <a:gd name="connsiteY2" fmla="*/ 0 h 1210214"/>
                <a:gd name="connsiteX3" fmla="*/ 440405 w 1244177"/>
                <a:gd name="connsiteY3" fmla="*/ 15107 h 1210214"/>
                <a:gd name="connsiteX4" fmla="*/ 1086475 w 1244177"/>
                <a:gd name="connsiteY4" fmla="*/ 285213 h 1210214"/>
                <a:gd name="connsiteX5" fmla="*/ 1186908 w 1244177"/>
                <a:gd name="connsiteY5" fmla="*/ 290284 h 1210214"/>
                <a:gd name="connsiteX6" fmla="*/ 1181935 w 1244177"/>
                <a:gd name="connsiteY6" fmla="*/ 309628 h 1210214"/>
                <a:gd name="connsiteX7" fmla="*/ 1157347 w 1244177"/>
                <a:gd name="connsiteY7" fmla="*/ 553528 h 1210214"/>
                <a:gd name="connsiteX8" fmla="*/ 1211757 w 1244177"/>
                <a:gd name="connsiteY8" fmla="*/ 913409 h 1210214"/>
                <a:gd name="connsiteX9" fmla="*/ 1244177 w 1244177"/>
                <a:gd name="connsiteY9" fmla="*/ 1001988 h 1210214"/>
                <a:gd name="connsiteX10" fmla="*/ 1242117 w 1244177"/>
                <a:gd name="connsiteY10" fmla="*/ 1003529 h 1210214"/>
                <a:gd name="connsiteX11" fmla="*/ 565475 w 1244177"/>
                <a:gd name="connsiteY11" fmla="*/ 1210214 h 1210214"/>
                <a:gd name="connsiteX12" fmla="*/ 94406 w 1244177"/>
                <a:gd name="connsiteY12" fmla="*/ 1115109 h 1210214"/>
                <a:gd name="connsiteX13" fmla="*/ 11215 w 1244177"/>
                <a:gd name="connsiteY13" fmla="*/ 1075034 h 1210214"/>
                <a:gd name="connsiteX14" fmla="*/ 6248 w 1244177"/>
                <a:gd name="connsiteY14" fmla="*/ 1042490 h 1210214"/>
                <a:gd name="connsiteX15" fmla="*/ 0 w 1244177"/>
                <a:gd name="connsiteY15" fmla="*/ 918753 h 12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7" h="1210214">
                  <a:moveTo>
                    <a:pt x="0" y="918753"/>
                  </a:moveTo>
                  <a:cubicBezTo>
                    <a:pt x="0" y="584562"/>
                    <a:pt x="135458" y="282009"/>
                    <a:pt x="354463" y="63003"/>
                  </a:cubicBezTo>
                  <a:lnTo>
                    <a:pt x="423784" y="0"/>
                  </a:lnTo>
                  <a:lnTo>
                    <a:pt x="440405" y="15107"/>
                  </a:lnTo>
                  <a:cubicBezTo>
                    <a:pt x="619716" y="163087"/>
                    <a:pt x="842372" y="260423"/>
                    <a:pt x="1086475" y="285213"/>
                  </a:cubicBezTo>
                  <a:lnTo>
                    <a:pt x="1186908" y="290284"/>
                  </a:lnTo>
                  <a:lnTo>
                    <a:pt x="1181935" y="309628"/>
                  </a:lnTo>
                  <a:cubicBezTo>
                    <a:pt x="1165814" y="388409"/>
                    <a:pt x="1157347" y="469980"/>
                    <a:pt x="1157347" y="553528"/>
                  </a:cubicBezTo>
                  <a:cubicBezTo>
                    <a:pt x="1157347" y="678850"/>
                    <a:pt x="1176396" y="799722"/>
                    <a:pt x="1211757" y="913409"/>
                  </a:cubicBezTo>
                  <a:lnTo>
                    <a:pt x="1244177" y="1001988"/>
                  </a:lnTo>
                  <a:lnTo>
                    <a:pt x="1242117" y="1003529"/>
                  </a:lnTo>
                  <a:cubicBezTo>
                    <a:pt x="1048965" y="1134019"/>
                    <a:pt x="816119" y="1210214"/>
                    <a:pt x="565475" y="1210214"/>
                  </a:cubicBezTo>
                  <a:cubicBezTo>
                    <a:pt x="398380" y="1210214"/>
                    <a:pt x="239194" y="1176349"/>
                    <a:pt x="94406" y="1115109"/>
                  </a:cubicBezTo>
                  <a:lnTo>
                    <a:pt x="11215" y="1075034"/>
                  </a:lnTo>
                  <a:lnTo>
                    <a:pt x="6248" y="1042490"/>
                  </a:lnTo>
                  <a:cubicBezTo>
                    <a:pt x="2117" y="1001806"/>
                    <a:pt x="0" y="960527"/>
                    <a:pt x="0" y="918753"/>
                  </a:cubicBezTo>
                  <a:close/>
                </a:path>
              </a:pathLst>
            </a:custGeom>
            <a:solidFill>
              <a:srgbClr val="0B453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E02125D1-F372-E297-E28C-B46AF3BF96C7}"/>
                </a:ext>
              </a:extLst>
            </p:cNvPr>
            <p:cNvSpPr/>
            <p:nvPr/>
          </p:nvSpPr>
          <p:spPr>
            <a:xfrm rot="5400000">
              <a:off x="5277226" y="2174275"/>
              <a:ext cx="1242901" cy="1224398"/>
            </a:xfrm>
            <a:custGeom>
              <a:avLst/>
              <a:gdLst>
                <a:gd name="connsiteX0" fmla="*/ 0 w 1244179"/>
                <a:gd name="connsiteY0" fmla="*/ 291460 h 1210212"/>
                <a:gd name="connsiteX1" fmla="*/ 6248 w 1244179"/>
                <a:gd name="connsiteY1" fmla="*/ 167723 h 1210212"/>
                <a:gd name="connsiteX2" fmla="*/ 11215 w 1244179"/>
                <a:gd name="connsiteY2" fmla="*/ 135180 h 1210212"/>
                <a:gd name="connsiteX3" fmla="*/ 94406 w 1244179"/>
                <a:gd name="connsiteY3" fmla="*/ 95105 h 1210212"/>
                <a:gd name="connsiteX4" fmla="*/ 565475 w 1244179"/>
                <a:gd name="connsiteY4" fmla="*/ 0 h 1210212"/>
                <a:gd name="connsiteX5" fmla="*/ 1242117 w 1244179"/>
                <a:gd name="connsiteY5" fmla="*/ 206685 h 1210212"/>
                <a:gd name="connsiteX6" fmla="*/ 1244179 w 1244179"/>
                <a:gd name="connsiteY6" fmla="*/ 208227 h 1210212"/>
                <a:gd name="connsiteX7" fmla="*/ 1211760 w 1244179"/>
                <a:gd name="connsiteY7" fmla="*/ 296804 h 1210212"/>
                <a:gd name="connsiteX8" fmla="*/ 1157351 w 1244179"/>
                <a:gd name="connsiteY8" fmla="*/ 656684 h 1210212"/>
                <a:gd name="connsiteX9" fmla="*/ 1181938 w 1244179"/>
                <a:gd name="connsiteY9" fmla="*/ 900584 h 1210212"/>
                <a:gd name="connsiteX10" fmla="*/ 1186912 w 1244179"/>
                <a:gd name="connsiteY10" fmla="*/ 919928 h 1210212"/>
                <a:gd name="connsiteX11" fmla="*/ 1086475 w 1244179"/>
                <a:gd name="connsiteY11" fmla="*/ 925000 h 1210212"/>
                <a:gd name="connsiteX12" fmla="*/ 440405 w 1244179"/>
                <a:gd name="connsiteY12" fmla="*/ 1195106 h 1210212"/>
                <a:gd name="connsiteX13" fmla="*/ 423784 w 1244179"/>
                <a:gd name="connsiteY13" fmla="*/ 1210212 h 1210212"/>
                <a:gd name="connsiteX14" fmla="*/ 354463 w 1244179"/>
                <a:gd name="connsiteY14" fmla="*/ 1147210 h 1210212"/>
                <a:gd name="connsiteX15" fmla="*/ 0 w 1244179"/>
                <a:gd name="connsiteY15" fmla="*/ 291460 h 12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9" h="1210212">
                  <a:moveTo>
                    <a:pt x="0" y="291460"/>
                  </a:moveTo>
                  <a:cubicBezTo>
                    <a:pt x="0" y="249686"/>
                    <a:pt x="2117" y="208406"/>
                    <a:pt x="6248" y="167723"/>
                  </a:cubicBezTo>
                  <a:lnTo>
                    <a:pt x="11215" y="135180"/>
                  </a:lnTo>
                  <a:lnTo>
                    <a:pt x="94406" y="95105"/>
                  </a:lnTo>
                  <a:cubicBezTo>
                    <a:pt x="239194" y="33864"/>
                    <a:pt x="398380" y="0"/>
                    <a:pt x="565475" y="0"/>
                  </a:cubicBezTo>
                  <a:cubicBezTo>
                    <a:pt x="816119" y="0"/>
                    <a:pt x="1048965" y="76195"/>
                    <a:pt x="1242117" y="206685"/>
                  </a:cubicBezTo>
                  <a:lnTo>
                    <a:pt x="1244179" y="208227"/>
                  </a:lnTo>
                  <a:lnTo>
                    <a:pt x="1211760" y="296804"/>
                  </a:lnTo>
                  <a:cubicBezTo>
                    <a:pt x="1176399" y="410490"/>
                    <a:pt x="1157351" y="531362"/>
                    <a:pt x="1157351" y="656684"/>
                  </a:cubicBezTo>
                  <a:cubicBezTo>
                    <a:pt x="1157351" y="740232"/>
                    <a:pt x="1165817" y="821802"/>
                    <a:pt x="1181938" y="900584"/>
                  </a:cubicBezTo>
                  <a:lnTo>
                    <a:pt x="1186912" y="919928"/>
                  </a:lnTo>
                  <a:lnTo>
                    <a:pt x="1086475" y="925000"/>
                  </a:lnTo>
                  <a:cubicBezTo>
                    <a:pt x="842372" y="949790"/>
                    <a:pt x="619716" y="1047125"/>
                    <a:pt x="440405" y="1195106"/>
                  </a:cubicBezTo>
                  <a:lnTo>
                    <a:pt x="423784" y="1210212"/>
                  </a:lnTo>
                  <a:lnTo>
                    <a:pt x="354463" y="1147210"/>
                  </a:lnTo>
                  <a:cubicBezTo>
                    <a:pt x="135458" y="928204"/>
                    <a:pt x="0" y="625651"/>
                    <a:pt x="0" y="291460"/>
                  </a:cubicBezTo>
                  <a:close/>
                </a:path>
              </a:pathLst>
            </a:custGeom>
            <a:solidFill>
              <a:srgbClr val="5D0B7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3B7DAE23-E1BD-6903-269A-E3ECB90D9257}"/>
                </a:ext>
              </a:extLst>
            </p:cNvPr>
            <p:cNvSpPr/>
            <p:nvPr/>
          </p:nvSpPr>
          <p:spPr>
            <a:xfrm rot="5400000">
              <a:off x="4995222" y="3347091"/>
              <a:ext cx="287638" cy="294882"/>
            </a:xfrm>
            <a:custGeom>
              <a:avLst/>
              <a:gdLst>
                <a:gd name="connsiteX0" fmla="*/ 0 w 287934"/>
                <a:gd name="connsiteY0" fmla="*/ 290288 h 291465"/>
                <a:gd name="connsiteX1" fmla="*/ 24849 w 287934"/>
                <a:gd name="connsiteY1" fmla="*/ 193651 h 291465"/>
                <a:gd name="connsiteX2" fmla="*/ 65545 w 287934"/>
                <a:gd name="connsiteY2" fmla="*/ 82462 h 291465"/>
                <a:gd name="connsiteX3" fmla="*/ 105268 w 287934"/>
                <a:gd name="connsiteY3" fmla="*/ 0 h 291465"/>
                <a:gd name="connsiteX4" fmla="*/ 116509 w 287934"/>
                <a:gd name="connsiteY4" fmla="*/ 23335 h 291465"/>
                <a:gd name="connsiteX5" fmla="*/ 246796 w 287934"/>
                <a:gd name="connsiteY5" fmla="*/ 216284 h 291465"/>
                <a:gd name="connsiteX6" fmla="*/ 287934 w 287934"/>
                <a:gd name="connsiteY6" fmla="*/ 261547 h 291465"/>
                <a:gd name="connsiteX7" fmla="*/ 267205 w 287934"/>
                <a:gd name="connsiteY7" fmla="*/ 266878 h 291465"/>
                <a:gd name="connsiteX8" fmla="*/ 23305 w 287934"/>
                <a:gd name="connsiteY8" fmla="*/ 291465 h 291465"/>
                <a:gd name="connsiteX9" fmla="*/ 0 w 287934"/>
                <a:gd name="connsiteY9" fmla="*/ 29028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34" h="291465">
                  <a:moveTo>
                    <a:pt x="0" y="290288"/>
                  </a:moveTo>
                  <a:lnTo>
                    <a:pt x="24849" y="193651"/>
                  </a:lnTo>
                  <a:cubicBezTo>
                    <a:pt x="36635" y="155756"/>
                    <a:pt x="50234" y="118659"/>
                    <a:pt x="65545" y="82462"/>
                  </a:cubicBezTo>
                  <a:lnTo>
                    <a:pt x="105268" y="0"/>
                  </a:lnTo>
                  <a:lnTo>
                    <a:pt x="116509" y="23335"/>
                  </a:lnTo>
                  <a:cubicBezTo>
                    <a:pt x="153770" y="91927"/>
                    <a:pt x="197469" y="156513"/>
                    <a:pt x="246796" y="216284"/>
                  </a:cubicBezTo>
                  <a:lnTo>
                    <a:pt x="287934" y="261547"/>
                  </a:lnTo>
                  <a:lnTo>
                    <a:pt x="267205" y="266878"/>
                  </a:lnTo>
                  <a:cubicBezTo>
                    <a:pt x="188423" y="282999"/>
                    <a:pt x="106852" y="291465"/>
                    <a:pt x="23305" y="291465"/>
                  </a:cubicBezTo>
                  <a:lnTo>
                    <a:pt x="0" y="290288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D4F40843-DD4E-ED18-050D-172B0F4673FA}"/>
                </a:ext>
              </a:extLst>
            </p:cNvPr>
            <p:cNvSpPr/>
            <p:nvPr/>
          </p:nvSpPr>
          <p:spPr>
            <a:xfrm rot="5400000">
              <a:off x="5290103" y="3347096"/>
              <a:ext cx="287631" cy="294872"/>
            </a:xfrm>
            <a:custGeom>
              <a:avLst/>
              <a:gdLst>
                <a:gd name="connsiteX0" fmla="*/ 0 w 287927"/>
                <a:gd name="connsiteY0" fmla="*/ 1176 h 291456"/>
                <a:gd name="connsiteX1" fmla="*/ 23301 w 287927"/>
                <a:gd name="connsiteY1" fmla="*/ 0 h 291456"/>
                <a:gd name="connsiteX2" fmla="*/ 267201 w 287927"/>
                <a:gd name="connsiteY2" fmla="*/ 24587 h 291456"/>
                <a:gd name="connsiteX3" fmla="*/ 287927 w 287927"/>
                <a:gd name="connsiteY3" fmla="*/ 29916 h 291456"/>
                <a:gd name="connsiteX4" fmla="*/ 246790 w 287927"/>
                <a:gd name="connsiteY4" fmla="*/ 75179 h 291456"/>
                <a:gd name="connsiteX5" fmla="*/ 116502 w 287927"/>
                <a:gd name="connsiteY5" fmla="*/ 268128 h 291456"/>
                <a:gd name="connsiteX6" fmla="*/ 105264 w 287927"/>
                <a:gd name="connsiteY6" fmla="*/ 291456 h 291456"/>
                <a:gd name="connsiteX7" fmla="*/ 65543 w 287927"/>
                <a:gd name="connsiteY7" fmla="*/ 209001 h 291456"/>
                <a:gd name="connsiteX8" fmla="*/ 24848 w 287927"/>
                <a:gd name="connsiteY8" fmla="*/ 97812 h 291456"/>
                <a:gd name="connsiteX9" fmla="*/ 0 w 287927"/>
                <a:gd name="connsiteY9" fmla="*/ 1176 h 29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27" h="291456">
                  <a:moveTo>
                    <a:pt x="0" y="1176"/>
                  </a:moveTo>
                  <a:lnTo>
                    <a:pt x="23301" y="0"/>
                  </a:lnTo>
                  <a:cubicBezTo>
                    <a:pt x="106848" y="0"/>
                    <a:pt x="188419" y="8466"/>
                    <a:pt x="267201" y="24587"/>
                  </a:cubicBezTo>
                  <a:lnTo>
                    <a:pt x="287927" y="29916"/>
                  </a:lnTo>
                  <a:lnTo>
                    <a:pt x="246790" y="75179"/>
                  </a:lnTo>
                  <a:cubicBezTo>
                    <a:pt x="197463" y="134950"/>
                    <a:pt x="153763" y="199536"/>
                    <a:pt x="116502" y="268128"/>
                  </a:cubicBezTo>
                  <a:lnTo>
                    <a:pt x="105264" y="291456"/>
                  </a:lnTo>
                  <a:lnTo>
                    <a:pt x="65543" y="209001"/>
                  </a:lnTo>
                  <a:cubicBezTo>
                    <a:pt x="50233" y="172804"/>
                    <a:pt x="36634" y="135707"/>
                    <a:pt x="24848" y="97812"/>
                  </a:cubicBezTo>
                  <a:lnTo>
                    <a:pt x="0" y="117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65B62447-5D54-6A2E-57C0-38C5956225D2}"/>
                </a:ext>
              </a:extLst>
            </p:cNvPr>
            <p:cNvSpPr/>
            <p:nvPr/>
          </p:nvSpPr>
          <p:spPr>
            <a:xfrm rot="5400000">
              <a:off x="3595027" y="3345226"/>
              <a:ext cx="1175039" cy="1300434"/>
            </a:xfrm>
            <a:custGeom>
              <a:avLst/>
              <a:gdLst>
                <a:gd name="connsiteX0" fmla="*/ 0 w 1176247"/>
                <a:gd name="connsiteY0" fmla="*/ 553530 h 1285367"/>
                <a:gd name="connsiteX1" fmla="*/ 91106 w 1176247"/>
                <a:gd name="connsiteY1" fmla="*/ 485402 h 1285367"/>
                <a:gd name="connsiteX2" fmla="*/ 436407 w 1176247"/>
                <a:gd name="connsiteY2" fmla="*/ 22612 h 1285367"/>
                <a:gd name="connsiteX3" fmla="*/ 444683 w 1176247"/>
                <a:gd name="connsiteY3" fmla="*/ 0 h 1285367"/>
                <a:gd name="connsiteX4" fmla="*/ 446745 w 1176247"/>
                <a:gd name="connsiteY4" fmla="*/ 1542 h 1285367"/>
                <a:gd name="connsiteX5" fmla="*/ 1123385 w 1176247"/>
                <a:gd name="connsiteY5" fmla="*/ 208227 h 1285367"/>
                <a:gd name="connsiteX6" fmla="*/ 1146686 w 1176247"/>
                <a:gd name="connsiteY6" fmla="*/ 207050 h 1285367"/>
                <a:gd name="connsiteX7" fmla="*/ 1151660 w 1176247"/>
                <a:gd name="connsiteY7" fmla="*/ 226395 h 1285367"/>
                <a:gd name="connsiteX8" fmla="*/ 1176247 w 1176247"/>
                <a:gd name="connsiteY8" fmla="*/ 470295 h 1285367"/>
                <a:gd name="connsiteX9" fmla="*/ 899894 w 1176247"/>
                <a:gd name="connsiteY9" fmla="*/ 1240103 h 1285367"/>
                <a:gd name="connsiteX10" fmla="*/ 858755 w 1176247"/>
                <a:gd name="connsiteY10" fmla="*/ 1285367 h 1285367"/>
                <a:gd name="connsiteX11" fmla="*/ 763503 w 1176247"/>
                <a:gd name="connsiteY11" fmla="*/ 1260875 h 1285367"/>
                <a:gd name="connsiteX12" fmla="*/ 8276 w 1176247"/>
                <a:gd name="connsiteY12" fmla="*/ 576140 h 1285367"/>
                <a:gd name="connsiteX13" fmla="*/ 0 w 1176247"/>
                <a:gd name="connsiteY13" fmla="*/ 553530 h 12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7" h="1285367">
                  <a:moveTo>
                    <a:pt x="0" y="553530"/>
                  </a:moveTo>
                  <a:lnTo>
                    <a:pt x="91106" y="485402"/>
                  </a:lnTo>
                  <a:cubicBezTo>
                    <a:pt x="240532" y="362085"/>
                    <a:pt x="359856" y="203597"/>
                    <a:pt x="436407" y="22612"/>
                  </a:cubicBezTo>
                  <a:lnTo>
                    <a:pt x="444683" y="0"/>
                  </a:lnTo>
                  <a:lnTo>
                    <a:pt x="446745" y="1542"/>
                  </a:lnTo>
                  <a:cubicBezTo>
                    <a:pt x="639896" y="132032"/>
                    <a:pt x="872742" y="208227"/>
                    <a:pt x="1123385" y="208227"/>
                  </a:cubicBezTo>
                  <a:lnTo>
                    <a:pt x="1146686" y="207050"/>
                  </a:lnTo>
                  <a:lnTo>
                    <a:pt x="1151660" y="226395"/>
                  </a:lnTo>
                  <a:cubicBezTo>
                    <a:pt x="1167781" y="305177"/>
                    <a:pt x="1176247" y="386747"/>
                    <a:pt x="1176247" y="470295"/>
                  </a:cubicBezTo>
                  <a:cubicBezTo>
                    <a:pt x="1176247" y="762712"/>
                    <a:pt x="1072538" y="1030906"/>
                    <a:pt x="899894" y="1240103"/>
                  </a:cubicBezTo>
                  <a:lnTo>
                    <a:pt x="858755" y="1285367"/>
                  </a:lnTo>
                  <a:lnTo>
                    <a:pt x="763503" y="1260875"/>
                  </a:lnTo>
                  <a:cubicBezTo>
                    <a:pt x="422445" y="1154795"/>
                    <a:pt x="146066" y="901913"/>
                    <a:pt x="8276" y="576140"/>
                  </a:cubicBezTo>
                  <a:lnTo>
                    <a:pt x="0" y="553530"/>
                  </a:lnTo>
                  <a:close/>
                </a:path>
              </a:pathLst>
            </a:custGeom>
            <a:solidFill>
              <a:srgbClr val="32D0A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515B68D6-EC81-121A-6F97-6DC05B8B1D50}"/>
                </a:ext>
              </a:extLst>
            </p:cNvPr>
            <p:cNvSpPr/>
            <p:nvPr/>
          </p:nvSpPr>
          <p:spPr>
            <a:xfrm rot="5400000">
              <a:off x="5802892" y="3345228"/>
              <a:ext cx="1175037" cy="1300431"/>
            </a:xfrm>
            <a:custGeom>
              <a:avLst/>
              <a:gdLst>
                <a:gd name="connsiteX0" fmla="*/ 0 w 1176245"/>
                <a:gd name="connsiteY0" fmla="*/ 731839 h 1285364"/>
                <a:gd name="connsiteX1" fmla="*/ 8276 w 1176245"/>
                <a:gd name="connsiteY1" fmla="*/ 709227 h 1285364"/>
                <a:gd name="connsiteX2" fmla="*/ 763504 w 1176245"/>
                <a:gd name="connsiteY2" fmla="*/ 24492 h 1285364"/>
                <a:gd name="connsiteX3" fmla="*/ 858754 w 1176245"/>
                <a:gd name="connsiteY3" fmla="*/ 0 h 1285364"/>
                <a:gd name="connsiteX4" fmla="*/ 899893 w 1176245"/>
                <a:gd name="connsiteY4" fmla="*/ 45264 h 1285364"/>
                <a:gd name="connsiteX5" fmla="*/ 1176245 w 1176245"/>
                <a:gd name="connsiteY5" fmla="*/ 815072 h 1285364"/>
                <a:gd name="connsiteX6" fmla="*/ 1151658 w 1176245"/>
                <a:gd name="connsiteY6" fmla="*/ 1058972 h 1285364"/>
                <a:gd name="connsiteX7" fmla="*/ 1146685 w 1176245"/>
                <a:gd name="connsiteY7" fmla="*/ 1078314 h 1285364"/>
                <a:gd name="connsiteX8" fmla="*/ 1123382 w 1176245"/>
                <a:gd name="connsiteY8" fmla="*/ 1077138 h 1285364"/>
                <a:gd name="connsiteX9" fmla="*/ 446741 w 1176245"/>
                <a:gd name="connsiteY9" fmla="*/ 1283823 h 1285364"/>
                <a:gd name="connsiteX10" fmla="*/ 444679 w 1176245"/>
                <a:gd name="connsiteY10" fmla="*/ 1285364 h 1285364"/>
                <a:gd name="connsiteX11" fmla="*/ 436405 w 1176245"/>
                <a:gd name="connsiteY11" fmla="*/ 1262756 h 1285364"/>
                <a:gd name="connsiteX12" fmla="*/ 91104 w 1176245"/>
                <a:gd name="connsiteY12" fmla="*/ 799966 h 1285364"/>
                <a:gd name="connsiteX13" fmla="*/ 0 w 1176245"/>
                <a:gd name="connsiteY13" fmla="*/ 731839 h 12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5" h="1285364">
                  <a:moveTo>
                    <a:pt x="0" y="731839"/>
                  </a:moveTo>
                  <a:lnTo>
                    <a:pt x="8276" y="709227"/>
                  </a:lnTo>
                  <a:cubicBezTo>
                    <a:pt x="146066" y="383454"/>
                    <a:pt x="422445" y="130572"/>
                    <a:pt x="763504" y="24492"/>
                  </a:cubicBezTo>
                  <a:lnTo>
                    <a:pt x="858754" y="0"/>
                  </a:lnTo>
                  <a:lnTo>
                    <a:pt x="899893" y="45264"/>
                  </a:lnTo>
                  <a:cubicBezTo>
                    <a:pt x="1072536" y="254460"/>
                    <a:pt x="1176245" y="522655"/>
                    <a:pt x="1176245" y="815072"/>
                  </a:cubicBezTo>
                  <a:cubicBezTo>
                    <a:pt x="1176245" y="898620"/>
                    <a:pt x="1167779" y="980190"/>
                    <a:pt x="1151658" y="1058972"/>
                  </a:cubicBezTo>
                  <a:lnTo>
                    <a:pt x="1146685" y="1078314"/>
                  </a:lnTo>
                  <a:lnTo>
                    <a:pt x="1123382" y="1077138"/>
                  </a:lnTo>
                  <a:cubicBezTo>
                    <a:pt x="872739" y="1077138"/>
                    <a:pt x="639892" y="1153333"/>
                    <a:pt x="446741" y="1283823"/>
                  </a:cubicBezTo>
                  <a:lnTo>
                    <a:pt x="444679" y="1285364"/>
                  </a:lnTo>
                  <a:lnTo>
                    <a:pt x="436405" y="1262756"/>
                  </a:lnTo>
                  <a:cubicBezTo>
                    <a:pt x="359854" y="1081770"/>
                    <a:pt x="240530" y="923283"/>
                    <a:pt x="91104" y="799966"/>
                  </a:cubicBezTo>
                  <a:lnTo>
                    <a:pt x="0" y="731839"/>
                  </a:lnTo>
                  <a:close/>
                </a:path>
              </a:pathLst>
            </a:custGeom>
            <a:solidFill>
              <a:srgbClr val="8D0F0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13C32BBA-ABA4-9DCC-85CC-E6990DAD7E2D}"/>
                </a:ext>
              </a:extLst>
            </p:cNvPr>
            <p:cNvSpPr/>
            <p:nvPr/>
          </p:nvSpPr>
          <p:spPr>
            <a:xfrm rot="5400000">
              <a:off x="5447725" y="3635214"/>
              <a:ext cx="289337" cy="295604"/>
            </a:xfrm>
            <a:custGeom>
              <a:avLst/>
              <a:gdLst>
                <a:gd name="connsiteX0" fmla="*/ 0 w 289634"/>
                <a:gd name="connsiteY0" fmla="*/ 186916 h 292179"/>
                <a:gd name="connsiteX1" fmla="*/ 36972 w 289634"/>
                <a:gd name="connsiteY1" fmla="*/ 146237 h 292179"/>
                <a:gd name="connsiteX2" fmla="*/ 122914 w 289634"/>
                <a:gd name="connsiteY2" fmla="*/ 68128 h 292179"/>
                <a:gd name="connsiteX3" fmla="*/ 214019 w 289634"/>
                <a:gd name="connsiteY3" fmla="*/ 0 h 292179"/>
                <a:gd name="connsiteX4" fmla="*/ 246440 w 289634"/>
                <a:gd name="connsiteY4" fmla="*/ 88581 h 292179"/>
                <a:gd name="connsiteX5" fmla="*/ 276262 w 289634"/>
                <a:gd name="connsiteY5" fmla="*/ 204561 h 292179"/>
                <a:gd name="connsiteX6" fmla="*/ 289634 w 289634"/>
                <a:gd name="connsiteY6" fmla="*/ 292179 h 292179"/>
                <a:gd name="connsiteX7" fmla="*/ 206443 w 289634"/>
                <a:gd name="connsiteY7" fmla="*/ 252105 h 292179"/>
                <a:gd name="connsiteX8" fmla="*/ 95254 w 289634"/>
                <a:gd name="connsiteY8" fmla="*/ 211409 h 292179"/>
                <a:gd name="connsiteX9" fmla="*/ 0 w 289634"/>
                <a:gd name="connsiteY9" fmla="*/ 186916 h 29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4" h="292179">
                  <a:moveTo>
                    <a:pt x="0" y="186916"/>
                  </a:moveTo>
                  <a:lnTo>
                    <a:pt x="36972" y="146237"/>
                  </a:lnTo>
                  <a:cubicBezTo>
                    <a:pt x="64348" y="118861"/>
                    <a:pt x="93029" y="92791"/>
                    <a:pt x="122914" y="68128"/>
                  </a:cubicBezTo>
                  <a:lnTo>
                    <a:pt x="214019" y="0"/>
                  </a:lnTo>
                  <a:lnTo>
                    <a:pt x="246440" y="88581"/>
                  </a:lnTo>
                  <a:cubicBezTo>
                    <a:pt x="258227" y="126476"/>
                    <a:pt x="268201" y="165170"/>
                    <a:pt x="276262" y="204561"/>
                  </a:cubicBezTo>
                  <a:lnTo>
                    <a:pt x="289634" y="292179"/>
                  </a:lnTo>
                  <a:lnTo>
                    <a:pt x="206443" y="252105"/>
                  </a:lnTo>
                  <a:cubicBezTo>
                    <a:pt x="170246" y="236794"/>
                    <a:pt x="133149" y="223195"/>
                    <a:pt x="95254" y="211409"/>
                  </a:cubicBezTo>
                  <a:lnTo>
                    <a:pt x="0" y="18691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C3D0D5C4-4C10-0FF7-25D1-0FD68A96E020}"/>
                </a:ext>
              </a:extLst>
            </p:cNvPr>
            <p:cNvSpPr/>
            <p:nvPr/>
          </p:nvSpPr>
          <p:spPr>
            <a:xfrm rot="5400000">
              <a:off x="4835898" y="3635217"/>
              <a:ext cx="289334" cy="295602"/>
            </a:xfrm>
            <a:custGeom>
              <a:avLst/>
              <a:gdLst>
                <a:gd name="connsiteX0" fmla="*/ 0 w 289631"/>
                <a:gd name="connsiteY0" fmla="*/ 105262 h 292177"/>
                <a:gd name="connsiteX1" fmla="*/ 95251 w 289631"/>
                <a:gd name="connsiteY1" fmla="*/ 80771 h 292177"/>
                <a:gd name="connsiteX2" fmla="*/ 206440 w 289631"/>
                <a:gd name="connsiteY2" fmla="*/ 40075 h 292177"/>
                <a:gd name="connsiteX3" fmla="*/ 289631 w 289631"/>
                <a:gd name="connsiteY3" fmla="*/ 0 h 292177"/>
                <a:gd name="connsiteX4" fmla="*/ 276259 w 289631"/>
                <a:gd name="connsiteY4" fmla="*/ 87620 h 292177"/>
                <a:gd name="connsiteX5" fmla="*/ 246437 w 289631"/>
                <a:gd name="connsiteY5" fmla="*/ 203600 h 292177"/>
                <a:gd name="connsiteX6" fmla="*/ 214018 w 289631"/>
                <a:gd name="connsiteY6" fmla="*/ 292177 h 292177"/>
                <a:gd name="connsiteX7" fmla="*/ 122914 w 289631"/>
                <a:gd name="connsiteY7" fmla="*/ 224050 h 292177"/>
                <a:gd name="connsiteX8" fmla="*/ 36972 w 289631"/>
                <a:gd name="connsiteY8" fmla="*/ 145941 h 292177"/>
                <a:gd name="connsiteX9" fmla="*/ 0 w 289631"/>
                <a:gd name="connsiteY9" fmla="*/ 105262 h 2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1" h="292177">
                  <a:moveTo>
                    <a:pt x="0" y="105262"/>
                  </a:moveTo>
                  <a:lnTo>
                    <a:pt x="95251" y="80771"/>
                  </a:lnTo>
                  <a:cubicBezTo>
                    <a:pt x="133146" y="68984"/>
                    <a:pt x="170243" y="55385"/>
                    <a:pt x="206440" y="40075"/>
                  </a:cubicBezTo>
                  <a:lnTo>
                    <a:pt x="289631" y="0"/>
                  </a:lnTo>
                  <a:lnTo>
                    <a:pt x="276259" y="87620"/>
                  </a:lnTo>
                  <a:cubicBezTo>
                    <a:pt x="268198" y="127011"/>
                    <a:pt x="258224" y="165705"/>
                    <a:pt x="246437" y="203600"/>
                  </a:cubicBezTo>
                  <a:lnTo>
                    <a:pt x="214018" y="292177"/>
                  </a:lnTo>
                  <a:lnTo>
                    <a:pt x="122914" y="224050"/>
                  </a:lnTo>
                  <a:cubicBezTo>
                    <a:pt x="93028" y="199386"/>
                    <a:pt x="64347" y="173316"/>
                    <a:pt x="36972" y="145941"/>
                  </a:cubicBezTo>
                  <a:lnTo>
                    <a:pt x="0" y="105262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CFE1883F-7781-6424-16F6-349F682CB968}"/>
                </a:ext>
              </a:extLst>
            </p:cNvPr>
            <p:cNvSpPr/>
            <p:nvPr/>
          </p:nvSpPr>
          <p:spPr>
            <a:xfrm rot="5400000">
              <a:off x="5170513" y="3885536"/>
              <a:ext cx="231930" cy="316226"/>
            </a:xfrm>
            <a:custGeom>
              <a:avLst/>
              <a:gdLst>
                <a:gd name="connsiteX0" fmla="*/ 0 w 232168"/>
                <a:gd name="connsiteY0" fmla="*/ 0 h 312562"/>
                <a:gd name="connsiteX1" fmla="*/ 22599 w 232168"/>
                <a:gd name="connsiteY1" fmla="*/ 10887 h 312562"/>
                <a:gd name="connsiteX2" fmla="*/ 215546 w 232168"/>
                <a:gd name="connsiteY2" fmla="*/ 141175 h 312562"/>
                <a:gd name="connsiteX3" fmla="*/ 232168 w 232168"/>
                <a:gd name="connsiteY3" fmla="*/ 156281 h 312562"/>
                <a:gd name="connsiteX4" fmla="*/ 215546 w 232168"/>
                <a:gd name="connsiteY4" fmla="*/ 171388 h 312562"/>
                <a:gd name="connsiteX5" fmla="*/ 22599 w 232168"/>
                <a:gd name="connsiteY5" fmla="*/ 301676 h 312562"/>
                <a:gd name="connsiteX6" fmla="*/ 0 w 232168"/>
                <a:gd name="connsiteY6" fmla="*/ 312562 h 312562"/>
                <a:gd name="connsiteX7" fmla="*/ 4967 w 232168"/>
                <a:gd name="connsiteY7" fmla="*/ 280019 h 312562"/>
                <a:gd name="connsiteX8" fmla="*/ 11215 w 232168"/>
                <a:gd name="connsiteY8" fmla="*/ 156282 h 312562"/>
                <a:gd name="connsiteX9" fmla="*/ 4967 w 232168"/>
                <a:gd name="connsiteY9" fmla="*/ 32545 h 312562"/>
                <a:gd name="connsiteX10" fmla="*/ 0 w 232168"/>
                <a:gd name="connsiteY10" fmla="*/ 0 h 31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168" h="312562">
                  <a:moveTo>
                    <a:pt x="0" y="0"/>
                  </a:moveTo>
                  <a:lnTo>
                    <a:pt x="22599" y="10887"/>
                  </a:lnTo>
                  <a:cubicBezTo>
                    <a:pt x="91190" y="48148"/>
                    <a:pt x="155777" y="91848"/>
                    <a:pt x="215546" y="141175"/>
                  </a:cubicBezTo>
                  <a:lnTo>
                    <a:pt x="232168" y="156281"/>
                  </a:lnTo>
                  <a:lnTo>
                    <a:pt x="215546" y="171388"/>
                  </a:lnTo>
                  <a:cubicBezTo>
                    <a:pt x="155777" y="220715"/>
                    <a:pt x="91190" y="264414"/>
                    <a:pt x="22599" y="301676"/>
                  </a:cubicBezTo>
                  <a:lnTo>
                    <a:pt x="0" y="312562"/>
                  </a:lnTo>
                  <a:lnTo>
                    <a:pt x="4967" y="280019"/>
                  </a:lnTo>
                  <a:cubicBezTo>
                    <a:pt x="9098" y="239335"/>
                    <a:pt x="11215" y="198056"/>
                    <a:pt x="11215" y="156282"/>
                  </a:cubicBezTo>
                  <a:cubicBezTo>
                    <a:pt x="11215" y="114508"/>
                    <a:pt x="9098" y="73228"/>
                    <a:pt x="4967" y="32545"/>
                  </a:cubicBez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927F3D47-A224-5E61-7471-49A40BF2ECF2}"/>
                </a:ext>
              </a:extLst>
            </p:cNvPr>
            <p:cNvSpPr/>
            <p:nvPr/>
          </p:nvSpPr>
          <p:spPr>
            <a:xfrm rot="5400000">
              <a:off x="4564068" y="4218832"/>
              <a:ext cx="1444822" cy="1326386"/>
            </a:xfrm>
            <a:custGeom>
              <a:avLst/>
              <a:gdLst>
                <a:gd name="connsiteX0" fmla="*/ 0 w 1446307"/>
                <a:gd name="connsiteY0" fmla="*/ 655510 h 1311018"/>
                <a:gd name="connsiteX1" fmla="*/ 69320 w 1446307"/>
                <a:gd name="connsiteY1" fmla="*/ 592508 h 1311018"/>
                <a:gd name="connsiteX2" fmla="*/ 369374 w 1446307"/>
                <a:gd name="connsiteY2" fmla="*/ 96638 h 1311018"/>
                <a:gd name="connsiteX3" fmla="*/ 394223 w 1446307"/>
                <a:gd name="connsiteY3" fmla="*/ 0 h 1311018"/>
                <a:gd name="connsiteX4" fmla="*/ 494657 w 1446307"/>
                <a:gd name="connsiteY4" fmla="*/ 5072 h 1311018"/>
                <a:gd name="connsiteX5" fmla="*/ 1435068 w 1446307"/>
                <a:gd name="connsiteY5" fmla="*/ 632178 h 1311018"/>
                <a:gd name="connsiteX6" fmla="*/ 1446307 w 1446307"/>
                <a:gd name="connsiteY6" fmla="*/ 655508 h 1311018"/>
                <a:gd name="connsiteX7" fmla="*/ 1435067 w 1446307"/>
                <a:gd name="connsiteY7" fmla="*/ 678841 h 1311018"/>
                <a:gd name="connsiteX8" fmla="*/ 494658 w 1446307"/>
                <a:gd name="connsiteY8" fmla="*/ 1305947 h 1311018"/>
                <a:gd name="connsiteX9" fmla="*/ 394222 w 1446307"/>
                <a:gd name="connsiteY9" fmla="*/ 1311018 h 1311018"/>
                <a:gd name="connsiteX10" fmla="*/ 369374 w 1446307"/>
                <a:gd name="connsiteY10" fmla="*/ 1214383 h 1311018"/>
                <a:gd name="connsiteX11" fmla="*/ 69320 w 1446307"/>
                <a:gd name="connsiteY11" fmla="*/ 718513 h 1311018"/>
                <a:gd name="connsiteX12" fmla="*/ 0 w 1446307"/>
                <a:gd name="connsiteY12" fmla="*/ 655510 h 13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6307" h="1311018">
                  <a:moveTo>
                    <a:pt x="0" y="655510"/>
                  </a:moveTo>
                  <a:lnTo>
                    <a:pt x="69320" y="592508"/>
                  </a:lnTo>
                  <a:cubicBezTo>
                    <a:pt x="206199" y="455629"/>
                    <a:pt x="310441" y="286115"/>
                    <a:pt x="369374" y="96638"/>
                  </a:cubicBezTo>
                  <a:lnTo>
                    <a:pt x="394223" y="0"/>
                  </a:lnTo>
                  <a:lnTo>
                    <a:pt x="494657" y="5072"/>
                  </a:lnTo>
                  <a:cubicBezTo>
                    <a:pt x="901496" y="46389"/>
                    <a:pt x="1248762" y="289219"/>
                    <a:pt x="1435068" y="632178"/>
                  </a:cubicBezTo>
                  <a:lnTo>
                    <a:pt x="1446307" y="655508"/>
                  </a:lnTo>
                  <a:lnTo>
                    <a:pt x="1435067" y="678841"/>
                  </a:lnTo>
                  <a:cubicBezTo>
                    <a:pt x="1248761" y="1021799"/>
                    <a:pt x="901496" y="1264630"/>
                    <a:pt x="494658" y="1305947"/>
                  </a:cubicBezTo>
                  <a:lnTo>
                    <a:pt x="394222" y="1311018"/>
                  </a:lnTo>
                  <a:lnTo>
                    <a:pt x="369374" y="1214383"/>
                  </a:lnTo>
                  <a:cubicBezTo>
                    <a:pt x="310441" y="1024906"/>
                    <a:pt x="206199" y="855391"/>
                    <a:pt x="69320" y="718513"/>
                  </a:cubicBezTo>
                  <a:lnTo>
                    <a:pt x="0" y="6555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54A7B254-7112-5C78-AF55-1DCBB7190D0F}"/>
                </a:ext>
              </a:extLst>
            </p:cNvPr>
            <p:cNvSpPr/>
            <p:nvPr/>
          </p:nvSpPr>
          <p:spPr>
            <a:xfrm rot="5400000">
              <a:off x="4752765" y="967026"/>
              <a:ext cx="1067424" cy="2175269"/>
            </a:xfrm>
            <a:custGeom>
              <a:avLst/>
              <a:gdLst>
                <a:gd name="connsiteX0" fmla="*/ 0 w 1068521"/>
                <a:gd name="connsiteY0" fmla="*/ 1075033 h 2150066"/>
                <a:gd name="connsiteX1" fmla="*/ 633353 w 1068521"/>
                <a:gd name="connsiteY1" fmla="*/ 10886 h 2150066"/>
                <a:gd name="connsiteX2" fmla="*/ 655952 w 1068521"/>
                <a:gd name="connsiteY2" fmla="*/ 0 h 2150066"/>
                <a:gd name="connsiteX3" fmla="*/ 650985 w 1068521"/>
                <a:gd name="connsiteY3" fmla="*/ 32543 h 2150066"/>
                <a:gd name="connsiteX4" fmla="*/ 644737 w 1068521"/>
                <a:gd name="connsiteY4" fmla="*/ 156280 h 2150066"/>
                <a:gd name="connsiteX5" fmla="*/ 999200 w 1068521"/>
                <a:gd name="connsiteY5" fmla="*/ 1012030 h 2150066"/>
                <a:gd name="connsiteX6" fmla="*/ 1068521 w 1068521"/>
                <a:gd name="connsiteY6" fmla="*/ 1075032 h 2150066"/>
                <a:gd name="connsiteX7" fmla="*/ 999200 w 1068521"/>
                <a:gd name="connsiteY7" fmla="*/ 1138035 h 2150066"/>
                <a:gd name="connsiteX8" fmla="*/ 644737 w 1068521"/>
                <a:gd name="connsiteY8" fmla="*/ 1993785 h 2150066"/>
                <a:gd name="connsiteX9" fmla="*/ 650985 w 1068521"/>
                <a:gd name="connsiteY9" fmla="*/ 2117522 h 2150066"/>
                <a:gd name="connsiteX10" fmla="*/ 655952 w 1068521"/>
                <a:gd name="connsiteY10" fmla="*/ 2150066 h 2150066"/>
                <a:gd name="connsiteX11" fmla="*/ 633353 w 1068521"/>
                <a:gd name="connsiteY11" fmla="*/ 2139180 h 2150066"/>
                <a:gd name="connsiteX12" fmla="*/ 0 w 1068521"/>
                <a:gd name="connsiteY12" fmla="*/ 1075033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521" h="2150066">
                  <a:moveTo>
                    <a:pt x="0" y="1075033"/>
                  </a:moveTo>
                  <a:cubicBezTo>
                    <a:pt x="0" y="615520"/>
                    <a:pt x="256100" y="215823"/>
                    <a:pt x="633353" y="10886"/>
                  </a:cubicBezTo>
                  <a:lnTo>
                    <a:pt x="655952" y="0"/>
                  </a:lnTo>
                  <a:lnTo>
                    <a:pt x="650985" y="32543"/>
                  </a:lnTo>
                  <a:cubicBezTo>
                    <a:pt x="646854" y="73226"/>
                    <a:pt x="644737" y="114506"/>
                    <a:pt x="644737" y="156280"/>
                  </a:cubicBezTo>
                  <a:cubicBezTo>
                    <a:pt x="644737" y="490471"/>
                    <a:pt x="780195" y="793024"/>
                    <a:pt x="999200" y="1012030"/>
                  </a:cubicBezTo>
                  <a:lnTo>
                    <a:pt x="1068521" y="1075032"/>
                  </a:lnTo>
                  <a:lnTo>
                    <a:pt x="999200" y="1138035"/>
                  </a:lnTo>
                  <a:cubicBezTo>
                    <a:pt x="780195" y="1357041"/>
                    <a:pt x="644737" y="1659594"/>
                    <a:pt x="644737" y="1993785"/>
                  </a:cubicBezTo>
                  <a:cubicBezTo>
                    <a:pt x="644737" y="2035559"/>
                    <a:pt x="646854" y="2076838"/>
                    <a:pt x="650985" y="2117522"/>
                  </a:cubicBezTo>
                  <a:lnTo>
                    <a:pt x="655952" y="2150066"/>
                  </a:lnTo>
                  <a:lnTo>
                    <a:pt x="633353" y="2139180"/>
                  </a:lnTo>
                  <a:cubicBezTo>
                    <a:pt x="256100" y="1934243"/>
                    <a:pt x="0" y="1534545"/>
                    <a:pt x="0" y="1075033"/>
                  </a:cubicBezTo>
                  <a:close/>
                </a:path>
              </a:pathLst>
            </a:custGeom>
            <a:solidFill>
              <a:srgbClr val="003B6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Aidan</a:t>
              </a:r>
              <a:endParaRPr lang="en-US" sz="1350" b="1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721C3BF2-235E-9C7C-4600-8C910C862642}"/>
                </a:ext>
              </a:extLst>
            </p:cNvPr>
            <p:cNvSpPr/>
            <p:nvPr/>
          </p:nvSpPr>
          <p:spPr>
            <a:xfrm rot="5400000">
              <a:off x="5825519" y="2650916"/>
              <a:ext cx="2089570" cy="1140191"/>
            </a:xfrm>
            <a:custGeom>
              <a:avLst/>
              <a:gdLst>
                <a:gd name="connsiteX0" fmla="*/ 0 w 2091718"/>
                <a:gd name="connsiteY0" fmla="*/ 1053934 h 1126981"/>
                <a:gd name="connsiteX1" fmla="*/ 13372 w 2091718"/>
                <a:gd name="connsiteY1" fmla="*/ 966314 h 1126981"/>
                <a:gd name="connsiteX2" fmla="*/ 1198998 w 2091718"/>
                <a:gd name="connsiteY2" fmla="*/ 0 h 1126981"/>
                <a:gd name="connsiteX3" fmla="*/ 2054747 w 2091718"/>
                <a:gd name="connsiteY3" fmla="*/ 354463 h 1126981"/>
                <a:gd name="connsiteX4" fmla="*/ 2091718 w 2091718"/>
                <a:gd name="connsiteY4" fmla="*/ 395142 h 1126981"/>
                <a:gd name="connsiteX5" fmla="*/ 1996468 w 2091718"/>
                <a:gd name="connsiteY5" fmla="*/ 419634 h 1126981"/>
                <a:gd name="connsiteX6" fmla="*/ 1241240 w 2091718"/>
                <a:gd name="connsiteY6" fmla="*/ 1104369 h 1126981"/>
                <a:gd name="connsiteX7" fmla="*/ 1232964 w 2091718"/>
                <a:gd name="connsiteY7" fmla="*/ 1126981 h 1126981"/>
                <a:gd name="connsiteX8" fmla="*/ 1230902 w 2091718"/>
                <a:gd name="connsiteY8" fmla="*/ 1125439 h 1126981"/>
                <a:gd name="connsiteX9" fmla="*/ 554260 w 2091718"/>
                <a:gd name="connsiteY9" fmla="*/ 918754 h 1126981"/>
                <a:gd name="connsiteX10" fmla="*/ 83191 w 2091718"/>
                <a:gd name="connsiteY10" fmla="*/ 1013859 h 1126981"/>
                <a:gd name="connsiteX11" fmla="*/ 0 w 2091718"/>
                <a:gd name="connsiteY11" fmla="*/ 1053934 h 112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8" h="1126981">
                  <a:moveTo>
                    <a:pt x="0" y="1053934"/>
                  </a:moveTo>
                  <a:lnTo>
                    <a:pt x="13372" y="966314"/>
                  </a:lnTo>
                  <a:cubicBezTo>
                    <a:pt x="126220" y="414840"/>
                    <a:pt x="614163" y="0"/>
                    <a:pt x="1198998" y="0"/>
                  </a:cubicBezTo>
                  <a:cubicBezTo>
                    <a:pt x="1533189" y="0"/>
                    <a:pt x="1835742" y="135458"/>
                    <a:pt x="2054747" y="354463"/>
                  </a:cubicBezTo>
                  <a:lnTo>
                    <a:pt x="2091718" y="395142"/>
                  </a:lnTo>
                  <a:lnTo>
                    <a:pt x="1996468" y="419634"/>
                  </a:lnTo>
                  <a:cubicBezTo>
                    <a:pt x="1655409" y="525714"/>
                    <a:pt x="1379030" y="778596"/>
                    <a:pt x="1241240" y="1104369"/>
                  </a:cubicBezTo>
                  <a:lnTo>
                    <a:pt x="1232964" y="1126981"/>
                  </a:lnTo>
                  <a:lnTo>
                    <a:pt x="1230902" y="1125439"/>
                  </a:lnTo>
                  <a:cubicBezTo>
                    <a:pt x="1037750" y="994949"/>
                    <a:pt x="804904" y="918754"/>
                    <a:pt x="554260" y="918754"/>
                  </a:cubicBezTo>
                  <a:cubicBezTo>
                    <a:pt x="387165" y="918754"/>
                    <a:pt x="227979" y="952618"/>
                    <a:pt x="83191" y="1013859"/>
                  </a:cubicBezTo>
                  <a:lnTo>
                    <a:pt x="0" y="1053934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Nicholas</a:t>
              </a:r>
              <a:endParaRPr lang="en-US" sz="1350" b="1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ECDE02B-3627-695A-9030-30464B0F61DB}"/>
                </a:ext>
              </a:extLst>
            </p:cNvPr>
            <p:cNvSpPr/>
            <p:nvPr/>
          </p:nvSpPr>
          <p:spPr>
            <a:xfrm rot="5400000">
              <a:off x="2657866" y="2650917"/>
              <a:ext cx="2089569" cy="1140188"/>
            </a:xfrm>
            <a:custGeom>
              <a:avLst/>
              <a:gdLst>
                <a:gd name="connsiteX0" fmla="*/ 0 w 2091717"/>
                <a:gd name="connsiteY0" fmla="*/ 73046 h 1126978"/>
                <a:gd name="connsiteX1" fmla="*/ 83191 w 2091717"/>
                <a:gd name="connsiteY1" fmla="*/ 113121 h 1126978"/>
                <a:gd name="connsiteX2" fmla="*/ 554260 w 2091717"/>
                <a:gd name="connsiteY2" fmla="*/ 208226 h 1126978"/>
                <a:gd name="connsiteX3" fmla="*/ 1230902 w 2091717"/>
                <a:gd name="connsiteY3" fmla="*/ 1541 h 1126978"/>
                <a:gd name="connsiteX4" fmla="*/ 1232962 w 2091717"/>
                <a:gd name="connsiteY4" fmla="*/ 0 h 1126978"/>
                <a:gd name="connsiteX5" fmla="*/ 1241238 w 2091717"/>
                <a:gd name="connsiteY5" fmla="*/ 22610 h 1126978"/>
                <a:gd name="connsiteX6" fmla="*/ 1996465 w 2091717"/>
                <a:gd name="connsiteY6" fmla="*/ 707345 h 1126978"/>
                <a:gd name="connsiteX7" fmla="*/ 2091717 w 2091717"/>
                <a:gd name="connsiteY7" fmla="*/ 731837 h 1126978"/>
                <a:gd name="connsiteX8" fmla="*/ 2054746 w 2091717"/>
                <a:gd name="connsiteY8" fmla="*/ 772515 h 1126978"/>
                <a:gd name="connsiteX9" fmla="*/ 1198998 w 2091717"/>
                <a:gd name="connsiteY9" fmla="*/ 1126978 h 1126978"/>
                <a:gd name="connsiteX10" fmla="*/ 13372 w 2091717"/>
                <a:gd name="connsiteY10" fmla="*/ 160665 h 1126978"/>
                <a:gd name="connsiteX11" fmla="*/ 0 w 2091717"/>
                <a:gd name="connsiteY11" fmla="*/ 73046 h 11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7" h="1126978">
                  <a:moveTo>
                    <a:pt x="0" y="73046"/>
                  </a:moveTo>
                  <a:lnTo>
                    <a:pt x="83191" y="113121"/>
                  </a:lnTo>
                  <a:cubicBezTo>
                    <a:pt x="227979" y="174361"/>
                    <a:pt x="387165" y="208226"/>
                    <a:pt x="554260" y="208226"/>
                  </a:cubicBezTo>
                  <a:cubicBezTo>
                    <a:pt x="804904" y="208226"/>
                    <a:pt x="1037750" y="132031"/>
                    <a:pt x="1230902" y="1541"/>
                  </a:cubicBezTo>
                  <a:lnTo>
                    <a:pt x="1232962" y="0"/>
                  </a:lnTo>
                  <a:lnTo>
                    <a:pt x="1241238" y="22610"/>
                  </a:lnTo>
                  <a:cubicBezTo>
                    <a:pt x="1379028" y="348383"/>
                    <a:pt x="1655407" y="601265"/>
                    <a:pt x="1996465" y="707345"/>
                  </a:cubicBezTo>
                  <a:lnTo>
                    <a:pt x="2091717" y="731837"/>
                  </a:lnTo>
                  <a:lnTo>
                    <a:pt x="2054746" y="772515"/>
                  </a:lnTo>
                  <a:cubicBezTo>
                    <a:pt x="1835742" y="991520"/>
                    <a:pt x="1533189" y="1126978"/>
                    <a:pt x="1198998" y="1126978"/>
                  </a:cubicBezTo>
                  <a:cubicBezTo>
                    <a:pt x="614163" y="1126978"/>
                    <a:pt x="126220" y="712138"/>
                    <a:pt x="13372" y="160665"/>
                  </a:cubicBezTo>
                  <a:lnTo>
                    <a:pt x="0" y="73046"/>
                  </a:lnTo>
                  <a:close/>
                </a:path>
              </a:pathLst>
            </a:custGeom>
            <a:solidFill>
              <a:srgbClr val="19978B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Jeffrey</a:t>
              </a:r>
              <a:endParaRPr lang="en-US" sz="1350" b="1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AAE39FEC-B842-7172-B32A-9D8BAF59558F}"/>
                </a:ext>
              </a:extLst>
            </p:cNvPr>
            <p:cNvSpPr/>
            <p:nvPr/>
          </p:nvSpPr>
          <p:spPr>
            <a:xfrm rot="5400000">
              <a:off x="4852727" y="2728435"/>
              <a:ext cx="867500" cy="587373"/>
            </a:xfrm>
            <a:custGeom>
              <a:avLst/>
              <a:gdLst>
                <a:gd name="connsiteX0" fmla="*/ 0 w 868392"/>
                <a:gd name="connsiteY0" fmla="*/ 290284 h 580568"/>
                <a:gd name="connsiteX1" fmla="*/ 16621 w 868392"/>
                <a:gd name="connsiteY1" fmla="*/ 275178 h 580568"/>
                <a:gd name="connsiteX2" fmla="*/ 662691 w 868392"/>
                <a:gd name="connsiteY2" fmla="*/ 5072 h 580568"/>
                <a:gd name="connsiteX3" fmla="*/ 763128 w 868392"/>
                <a:gd name="connsiteY3" fmla="*/ 0 h 580568"/>
                <a:gd name="connsiteX4" fmla="*/ 787976 w 868392"/>
                <a:gd name="connsiteY4" fmla="*/ 96636 h 580568"/>
                <a:gd name="connsiteX5" fmla="*/ 828671 w 868392"/>
                <a:gd name="connsiteY5" fmla="*/ 207825 h 580568"/>
                <a:gd name="connsiteX6" fmla="*/ 868392 w 868392"/>
                <a:gd name="connsiteY6" fmla="*/ 290280 h 580568"/>
                <a:gd name="connsiteX7" fmla="*/ 828669 w 868392"/>
                <a:gd name="connsiteY7" fmla="*/ 372742 h 580568"/>
                <a:gd name="connsiteX8" fmla="*/ 787973 w 868392"/>
                <a:gd name="connsiteY8" fmla="*/ 483931 h 580568"/>
                <a:gd name="connsiteX9" fmla="*/ 763124 w 868392"/>
                <a:gd name="connsiteY9" fmla="*/ 580568 h 580568"/>
                <a:gd name="connsiteX10" fmla="*/ 662691 w 868392"/>
                <a:gd name="connsiteY10" fmla="*/ 575497 h 580568"/>
                <a:gd name="connsiteX11" fmla="*/ 16621 w 868392"/>
                <a:gd name="connsiteY11" fmla="*/ 305391 h 580568"/>
                <a:gd name="connsiteX12" fmla="*/ 0 w 868392"/>
                <a:gd name="connsiteY12" fmla="*/ 290284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8392" h="580568">
                  <a:moveTo>
                    <a:pt x="0" y="290284"/>
                  </a:moveTo>
                  <a:lnTo>
                    <a:pt x="16621" y="275178"/>
                  </a:lnTo>
                  <a:cubicBezTo>
                    <a:pt x="195932" y="127197"/>
                    <a:pt x="418588" y="29862"/>
                    <a:pt x="662691" y="5072"/>
                  </a:cubicBezTo>
                  <a:lnTo>
                    <a:pt x="763128" y="0"/>
                  </a:lnTo>
                  <a:lnTo>
                    <a:pt x="787976" y="96636"/>
                  </a:lnTo>
                  <a:cubicBezTo>
                    <a:pt x="799762" y="134531"/>
                    <a:pt x="813361" y="171628"/>
                    <a:pt x="828671" y="207825"/>
                  </a:cubicBezTo>
                  <a:lnTo>
                    <a:pt x="868392" y="290280"/>
                  </a:lnTo>
                  <a:lnTo>
                    <a:pt x="828669" y="372742"/>
                  </a:lnTo>
                  <a:cubicBezTo>
                    <a:pt x="813358" y="408939"/>
                    <a:pt x="799759" y="446036"/>
                    <a:pt x="787973" y="483931"/>
                  </a:cubicBezTo>
                  <a:lnTo>
                    <a:pt x="763124" y="580568"/>
                  </a:lnTo>
                  <a:lnTo>
                    <a:pt x="662691" y="575497"/>
                  </a:lnTo>
                  <a:cubicBezTo>
                    <a:pt x="418588" y="550707"/>
                    <a:pt x="195932" y="453371"/>
                    <a:pt x="16621" y="305391"/>
                  </a:cubicBezTo>
                  <a:lnTo>
                    <a:pt x="0" y="29028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4F40E16E-4897-0B24-D0E9-7CAF3EF9BC6D}"/>
                </a:ext>
              </a:extLst>
            </p:cNvPr>
            <p:cNvSpPr/>
            <p:nvPr/>
          </p:nvSpPr>
          <p:spPr>
            <a:xfrm rot="5400000">
              <a:off x="4381824" y="3212104"/>
              <a:ext cx="530967" cy="749124"/>
            </a:xfrm>
            <a:custGeom>
              <a:avLst/>
              <a:gdLst>
                <a:gd name="connsiteX0" fmla="*/ 0 w 531513"/>
                <a:gd name="connsiteY0" fmla="*/ 291985 h 740445"/>
                <a:gd name="connsiteX1" fmla="*/ 24588 w 531513"/>
                <a:gd name="connsiteY1" fmla="*/ 48085 h 740445"/>
                <a:gd name="connsiteX2" fmla="*/ 29561 w 531513"/>
                <a:gd name="connsiteY2" fmla="*/ 28741 h 740445"/>
                <a:gd name="connsiteX3" fmla="*/ 52866 w 531513"/>
                <a:gd name="connsiteY3" fmla="*/ 29918 h 740445"/>
                <a:gd name="connsiteX4" fmla="*/ 296766 w 531513"/>
                <a:gd name="connsiteY4" fmla="*/ 5331 h 740445"/>
                <a:gd name="connsiteX5" fmla="*/ 317495 w 531513"/>
                <a:gd name="connsiteY5" fmla="*/ 0 h 740445"/>
                <a:gd name="connsiteX6" fmla="*/ 354467 w 531513"/>
                <a:gd name="connsiteY6" fmla="*/ 40679 h 740445"/>
                <a:gd name="connsiteX7" fmla="*/ 440409 w 531513"/>
                <a:gd name="connsiteY7" fmla="*/ 118788 h 740445"/>
                <a:gd name="connsiteX8" fmla="*/ 531513 w 531513"/>
                <a:gd name="connsiteY8" fmla="*/ 186915 h 740445"/>
                <a:gd name="connsiteX9" fmla="*/ 523237 w 531513"/>
                <a:gd name="connsiteY9" fmla="*/ 209527 h 740445"/>
                <a:gd name="connsiteX10" fmla="*/ 177936 w 531513"/>
                <a:gd name="connsiteY10" fmla="*/ 672317 h 740445"/>
                <a:gd name="connsiteX11" fmla="*/ 86830 w 531513"/>
                <a:gd name="connsiteY11" fmla="*/ 740445 h 740445"/>
                <a:gd name="connsiteX12" fmla="*/ 54410 w 531513"/>
                <a:gd name="connsiteY12" fmla="*/ 651866 h 740445"/>
                <a:gd name="connsiteX13" fmla="*/ 0 w 531513"/>
                <a:gd name="connsiteY13" fmla="*/ 291985 h 74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13" h="740445">
                  <a:moveTo>
                    <a:pt x="0" y="291985"/>
                  </a:moveTo>
                  <a:cubicBezTo>
                    <a:pt x="0" y="208437"/>
                    <a:pt x="8467" y="126866"/>
                    <a:pt x="24588" y="48085"/>
                  </a:cubicBezTo>
                  <a:lnTo>
                    <a:pt x="29561" y="28741"/>
                  </a:lnTo>
                  <a:lnTo>
                    <a:pt x="52866" y="29918"/>
                  </a:lnTo>
                  <a:cubicBezTo>
                    <a:pt x="136413" y="29918"/>
                    <a:pt x="217984" y="21452"/>
                    <a:pt x="296766" y="5331"/>
                  </a:cubicBezTo>
                  <a:lnTo>
                    <a:pt x="317495" y="0"/>
                  </a:lnTo>
                  <a:lnTo>
                    <a:pt x="354467" y="40679"/>
                  </a:lnTo>
                  <a:cubicBezTo>
                    <a:pt x="381842" y="68054"/>
                    <a:pt x="410523" y="94124"/>
                    <a:pt x="440409" y="118788"/>
                  </a:cubicBezTo>
                  <a:lnTo>
                    <a:pt x="531513" y="186915"/>
                  </a:lnTo>
                  <a:lnTo>
                    <a:pt x="523237" y="209527"/>
                  </a:lnTo>
                  <a:cubicBezTo>
                    <a:pt x="446686" y="390512"/>
                    <a:pt x="327362" y="549000"/>
                    <a:pt x="177936" y="672317"/>
                  </a:cubicBezTo>
                  <a:lnTo>
                    <a:pt x="86830" y="740445"/>
                  </a:lnTo>
                  <a:lnTo>
                    <a:pt x="54410" y="651866"/>
                  </a:lnTo>
                  <a:cubicBezTo>
                    <a:pt x="19049" y="538179"/>
                    <a:pt x="0" y="417307"/>
                    <a:pt x="0" y="291985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ADD21CE4-6B1B-CC72-A505-B2D96D0BC6E2}"/>
                </a:ext>
              </a:extLst>
            </p:cNvPr>
            <p:cNvSpPr/>
            <p:nvPr/>
          </p:nvSpPr>
          <p:spPr>
            <a:xfrm rot="5400000">
              <a:off x="5660168" y="3212107"/>
              <a:ext cx="530961" cy="749120"/>
            </a:xfrm>
            <a:custGeom>
              <a:avLst/>
              <a:gdLst>
                <a:gd name="connsiteX0" fmla="*/ 0 w 531507"/>
                <a:gd name="connsiteY0" fmla="*/ 448457 h 740441"/>
                <a:gd name="connsiteX1" fmla="*/ 54409 w 531507"/>
                <a:gd name="connsiteY1" fmla="*/ 88577 h 740441"/>
                <a:gd name="connsiteX2" fmla="*/ 86828 w 531507"/>
                <a:gd name="connsiteY2" fmla="*/ 0 h 740441"/>
                <a:gd name="connsiteX3" fmla="*/ 177932 w 531507"/>
                <a:gd name="connsiteY3" fmla="*/ 68127 h 740441"/>
                <a:gd name="connsiteX4" fmla="*/ 523233 w 531507"/>
                <a:gd name="connsiteY4" fmla="*/ 530917 h 740441"/>
                <a:gd name="connsiteX5" fmla="*/ 531507 w 531507"/>
                <a:gd name="connsiteY5" fmla="*/ 553525 h 740441"/>
                <a:gd name="connsiteX6" fmla="*/ 440402 w 531507"/>
                <a:gd name="connsiteY6" fmla="*/ 621653 h 740441"/>
                <a:gd name="connsiteX7" fmla="*/ 354460 w 531507"/>
                <a:gd name="connsiteY7" fmla="*/ 699762 h 740441"/>
                <a:gd name="connsiteX8" fmla="*/ 317488 w 531507"/>
                <a:gd name="connsiteY8" fmla="*/ 740441 h 740441"/>
                <a:gd name="connsiteX9" fmla="*/ 296762 w 531507"/>
                <a:gd name="connsiteY9" fmla="*/ 735112 h 740441"/>
                <a:gd name="connsiteX10" fmla="*/ 52862 w 531507"/>
                <a:gd name="connsiteY10" fmla="*/ 710525 h 740441"/>
                <a:gd name="connsiteX11" fmla="*/ 29561 w 531507"/>
                <a:gd name="connsiteY11" fmla="*/ 711701 h 740441"/>
                <a:gd name="connsiteX12" fmla="*/ 24587 w 531507"/>
                <a:gd name="connsiteY12" fmla="*/ 692357 h 740441"/>
                <a:gd name="connsiteX13" fmla="*/ 0 w 531507"/>
                <a:gd name="connsiteY13" fmla="*/ 448457 h 7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07" h="740441">
                  <a:moveTo>
                    <a:pt x="0" y="448457"/>
                  </a:moveTo>
                  <a:cubicBezTo>
                    <a:pt x="0" y="323135"/>
                    <a:pt x="19048" y="202263"/>
                    <a:pt x="54409" y="88577"/>
                  </a:cubicBezTo>
                  <a:lnTo>
                    <a:pt x="86828" y="0"/>
                  </a:lnTo>
                  <a:lnTo>
                    <a:pt x="177932" y="68127"/>
                  </a:lnTo>
                  <a:cubicBezTo>
                    <a:pt x="327358" y="191444"/>
                    <a:pt x="446682" y="349931"/>
                    <a:pt x="523233" y="530917"/>
                  </a:cubicBezTo>
                  <a:lnTo>
                    <a:pt x="531507" y="553525"/>
                  </a:lnTo>
                  <a:lnTo>
                    <a:pt x="440402" y="621653"/>
                  </a:lnTo>
                  <a:cubicBezTo>
                    <a:pt x="410517" y="646316"/>
                    <a:pt x="381836" y="672386"/>
                    <a:pt x="354460" y="699762"/>
                  </a:cubicBezTo>
                  <a:lnTo>
                    <a:pt x="317488" y="740441"/>
                  </a:lnTo>
                  <a:lnTo>
                    <a:pt x="296762" y="735112"/>
                  </a:lnTo>
                  <a:cubicBezTo>
                    <a:pt x="217980" y="718991"/>
                    <a:pt x="136409" y="710525"/>
                    <a:pt x="52862" y="710525"/>
                  </a:cubicBezTo>
                  <a:lnTo>
                    <a:pt x="29561" y="711701"/>
                  </a:lnTo>
                  <a:lnTo>
                    <a:pt x="24587" y="692357"/>
                  </a:lnTo>
                  <a:cubicBezTo>
                    <a:pt x="8466" y="613575"/>
                    <a:pt x="0" y="532005"/>
                    <a:pt x="0" y="44845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62635F7B-C2C8-9A76-EB59-9806A74C9318}"/>
                </a:ext>
              </a:extLst>
            </p:cNvPr>
            <p:cNvSpPr/>
            <p:nvPr/>
          </p:nvSpPr>
          <p:spPr>
            <a:xfrm rot="5400000">
              <a:off x="5044971" y="3432771"/>
              <a:ext cx="483015" cy="529219"/>
            </a:xfrm>
            <a:custGeom>
              <a:avLst/>
              <a:gdLst>
                <a:gd name="connsiteX0" fmla="*/ 0 w 483512"/>
                <a:gd name="connsiteY0" fmla="*/ 261540 h 523087"/>
                <a:gd name="connsiteX1" fmla="*/ 11238 w 483512"/>
                <a:gd name="connsiteY1" fmla="*/ 238212 h 523087"/>
                <a:gd name="connsiteX2" fmla="*/ 141526 w 483512"/>
                <a:gd name="connsiteY2" fmla="*/ 45263 h 523087"/>
                <a:gd name="connsiteX3" fmla="*/ 182663 w 483512"/>
                <a:gd name="connsiteY3" fmla="*/ 0 h 523087"/>
                <a:gd name="connsiteX4" fmla="*/ 277917 w 483512"/>
                <a:gd name="connsiteY4" fmla="*/ 24493 h 523087"/>
                <a:gd name="connsiteX5" fmla="*/ 389106 w 483512"/>
                <a:gd name="connsiteY5" fmla="*/ 65189 h 523087"/>
                <a:gd name="connsiteX6" fmla="*/ 472297 w 483512"/>
                <a:gd name="connsiteY6" fmla="*/ 105263 h 523087"/>
                <a:gd name="connsiteX7" fmla="*/ 477264 w 483512"/>
                <a:gd name="connsiteY7" fmla="*/ 137808 h 523087"/>
                <a:gd name="connsiteX8" fmla="*/ 483512 w 483512"/>
                <a:gd name="connsiteY8" fmla="*/ 261545 h 523087"/>
                <a:gd name="connsiteX9" fmla="*/ 477264 w 483512"/>
                <a:gd name="connsiteY9" fmla="*/ 385282 h 523087"/>
                <a:gd name="connsiteX10" fmla="*/ 472297 w 483512"/>
                <a:gd name="connsiteY10" fmla="*/ 417825 h 523087"/>
                <a:gd name="connsiteX11" fmla="*/ 389106 w 483512"/>
                <a:gd name="connsiteY11" fmla="*/ 457900 h 523087"/>
                <a:gd name="connsiteX12" fmla="*/ 277917 w 483512"/>
                <a:gd name="connsiteY12" fmla="*/ 498596 h 523087"/>
                <a:gd name="connsiteX13" fmla="*/ 182666 w 483512"/>
                <a:gd name="connsiteY13" fmla="*/ 523087 h 523087"/>
                <a:gd name="connsiteX14" fmla="*/ 141528 w 483512"/>
                <a:gd name="connsiteY14" fmla="*/ 477824 h 523087"/>
                <a:gd name="connsiteX15" fmla="*/ 11241 w 483512"/>
                <a:gd name="connsiteY15" fmla="*/ 284875 h 523087"/>
                <a:gd name="connsiteX16" fmla="*/ 0 w 483512"/>
                <a:gd name="connsiteY16" fmla="*/ 261540 h 5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512" h="523087">
                  <a:moveTo>
                    <a:pt x="0" y="261540"/>
                  </a:moveTo>
                  <a:lnTo>
                    <a:pt x="11238" y="238212"/>
                  </a:lnTo>
                  <a:cubicBezTo>
                    <a:pt x="48499" y="169620"/>
                    <a:pt x="92199" y="105034"/>
                    <a:pt x="141526" y="45263"/>
                  </a:cubicBezTo>
                  <a:lnTo>
                    <a:pt x="182663" y="0"/>
                  </a:lnTo>
                  <a:lnTo>
                    <a:pt x="277917" y="24493"/>
                  </a:lnTo>
                  <a:cubicBezTo>
                    <a:pt x="315812" y="36279"/>
                    <a:pt x="352909" y="49878"/>
                    <a:pt x="389106" y="65189"/>
                  </a:cubicBezTo>
                  <a:lnTo>
                    <a:pt x="472297" y="105263"/>
                  </a:lnTo>
                  <a:lnTo>
                    <a:pt x="477264" y="137808"/>
                  </a:lnTo>
                  <a:cubicBezTo>
                    <a:pt x="481395" y="178491"/>
                    <a:pt x="483512" y="219771"/>
                    <a:pt x="483512" y="261545"/>
                  </a:cubicBezTo>
                  <a:cubicBezTo>
                    <a:pt x="483512" y="303319"/>
                    <a:pt x="481395" y="344598"/>
                    <a:pt x="477264" y="385282"/>
                  </a:cubicBezTo>
                  <a:lnTo>
                    <a:pt x="472297" y="417825"/>
                  </a:lnTo>
                  <a:lnTo>
                    <a:pt x="389106" y="457900"/>
                  </a:lnTo>
                  <a:cubicBezTo>
                    <a:pt x="352909" y="473210"/>
                    <a:pt x="315812" y="486809"/>
                    <a:pt x="277917" y="498596"/>
                  </a:cubicBezTo>
                  <a:lnTo>
                    <a:pt x="182666" y="523087"/>
                  </a:lnTo>
                  <a:lnTo>
                    <a:pt x="141528" y="477824"/>
                  </a:lnTo>
                  <a:cubicBezTo>
                    <a:pt x="92201" y="418053"/>
                    <a:pt x="48502" y="353467"/>
                    <a:pt x="11241" y="284875"/>
                  </a:cubicBezTo>
                  <a:lnTo>
                    <a:pt x="0" y="26154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44516709-4F96-46E7-5FD2-1D66BACAFE5F}"/>
                </a:ext>
              </a:extLst>
            </p:cNvPr>
            <p:cNvSpPr/>
            <p:nvPr/>
          </p:nvSpPr>
          <p:spPr>
            <a:xfrm rot="5400000">
              <a:off x="5268027" y="3870597"/>
              <a:ext cx="701285" cy="664384"/>
            </a:xfrm>
            <a:custGeom>
              <a:avLst/>
              <a:gdLst>
                <a:gd name="connsiteX0" fmla="*/ 0 w 702006"/>
                <a:gd name="connsiteY0" fmla="*/ 208226 h 656686"/>
                <a:gd name="connsiteX1" fmla="*/ 2062 w 702006"/>
                <a:gd name="connsiteY1" fmla="*/ 206685 h 656686"/>
                <a:gd name="connsiteX2" fmla="*/ 678703 w 702006"/>
                <a:gd name="connsiteY2" fmla="*/ 0 h 656686"/>
                <a:gd name="connsiteX3" fmla="*/ 702006 w 702006"/>
                <a:gd name="connsiteY3" fmla="*/ 1176 h 656686"/>
                <a:gd name="connsiteX4" fmla="*/ 677157 w 702006"/>
                <a:gd name="connsiteY4" fmla="*/ 97814 h 656686"/>
                <a:gd name="connsiteX5" fmla="*/ 377103 w 702006"/>
                <a:gd name="connsiteY5" fmla="*/ 593684 h 656686"/>
                <a:gd name="connsiteX6" fmla="*/ 307783 w 702006"/>
                <a:gd name="connsiteY6" fmla="*/ 656686 h 656686"/>
                <a:gd name="connsiteX7" fmla="*/ 291161 w 702006"/>
                <a:gd name="connsiteY7" fmla="*/ 641580 h 656686"/>
                <a:gd name="connsiteX8" fmla="*/ 98214 w 702006"/>
                <a:gd name="connsiteY8" fmla="*/ 511292 h 656686"/>
                <a:gd name="connsiteX9" fmla="*/ 75615 w 702006"/>
                <a:gd name="connsiteY9" fmla="*/ 500405 h 656686"/>
                <a:gd name="connsiteX10" fmla="*/ 62243 w 702006"/>
                <a:gd name="connsiteY10" fmla="*/ 412787 h 656686"/>
                <a:gd name="connsiteX11" fmla="*/ 32421 w 702006"/>
                <a:gd name="connsiteY11" fmla="*/ 296807 h 656686"/>
                <a:gd name="connsiteX12" fmla="*/ 0 w 702006"/>
                <a:gd name="connsiteY12" fmla="*/ 208226 h 65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6" h="656686">
                  <a:moveTo>
                    <a:pt x="0" y="208226"/>
                  </a:moveTo>
                  <a:lnTo>
                    <a:pt x="2062" y="206685"/>
                  </a:lnTo>
                  <a:cubicBezTo>
                    <a:pt x="195213" y="76195"/>
                    <a:pt x="428060" y="0"/>
                    <a:pt x="678703" y="0"/>
                  </a:cubicBezTo>
                  <a:lnTo>
                    <a:pt x="702006" y="1176"/>
                  </a:lnTo>
                  <a:lnTo>
                    <a:pt x="677157" y="97814"/>
                  </a:lnTo>
                  <a:cubicBezTo>
                    <a:pt x="618224" y="287291"/>
                    <a:pt x="513982" y="456805"/>
                    <a:pt x="377103" y="593684"/>
                  </a:cubicBezTo>
                  <a:lnTo>
                    <a:pt x="307783" y="656686"/>
                  </a:lnTo>
                  <a:lnTo>
                    <a:pt x="291161" y="641580"/>
                  </a:lnTo>
                  <a:cubicBezTo>
                    <a:pt x="231392" y="592253"/>
                    <a:pt x="166805" y="548553"/>
                    <a:pt x="98214" y="511292"/>
                  </a:cubicBezTo>
                  <a:lnTo>
                    <a:pt x="75615" y="500405"/>
                  </a:lnTo>
                  <a:lnTo>
                    <a:pt x="62243" y="412787"/>
                  </a:lnTo>
                  <a:cubicBezTo>
                    <a:pt x="54182" y="373396"/>
                    <a:pt x="44208" y="334702"/>
                    <a:pt x="32421" y="296807"/>
                  </a:cubicBezTo>
                  <a:lnTo>
                    <a:pt x="0" y="208226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B17DD1F8-E023-68C8-C6D3-69F245912E94}"/>
                </a:ext>
              </a:extLst>
            </p:cNvPr>
            <p:cNvSpPr/>
            <p:nvPr/>
          </p:nvSpPr>
          <p:spPr>
            <a:xfrm rot="5400000">
              <a:off x="4603646" y="3870599"/>
              <a:ext cx="701282" cy="664383"/>
            </a:xfrm>
            <a:custGeom>
              <a:avLst/>
              <a:gdLst>
                <a:gd name="connsiteX0" fmla="*/ 0 w 702003"/>
                <a:gd name="connsiteY0" fmla="*/ 448458 h 656685"/>
                <a:gd name="connsiteX1" fmla="*/ 32419 w 702003"/>
                <a:gd name="connsiteY1" fmla="*/ 359881 h 656685"/>
                <a:gd name="connsiteX2" fmla="*/ 62241 w 702003"/>
                <a:gd name="connsiteY2" fmla="*/ 243901 h 656685"/>
                <a:gd name="connsiteX3" fmla="*/ 75613 w 702003"/>
                <a:gd name="connsiteY3" fmla="*/ 156281 h 656685"/>
                <a:gd name="connsiteX4" fmla="*/ 98212 w 702003"/>
                <a:gd name="connsiteY4" fmla="*/ 145395 h 656685"/>
                <a:gd name="connsiteX5" fmla="*/ 291159 w 702003"/>
                <a:gd name="connsiteY5" fmla="*/ 15107 h 656685"/>
                <a:gd name="connsiteX6" fmla="*/ 307781 w 702003"/>
                <a:gd name="connsiteY6" fmla="*/ 0 h 656685"/>
                <a:gd name="connsiteX7" fmla="*/ 377101 w 702003"/>
                <a:gd name="connsiteY7" fmla="*/ 63003 h 656685"/>
                <a:gd name="connsiteX8" fmla="*/ 677155 w 702003"/>
                <a:gd name="connsiteY8" fmla="*/ 558873 h 656685"/>
                <a:gd name="connsiteX9" fmla="*/ 702003 w 702003"/>
                <a:gd name="connsiteY9" fmla="*/ 655508 h 656685"/>
                <a:gd name="connsiteX10" fmla="*/ 678702 w 702003"/>
                <a:gd name="connsiteY10" fmla="*/ 656685 h 656685"/>
                <a:gd name="connsiteX11" fmla="*/ 2062 w 702003"/>
                <a:gd name="connsiteY11" fmla="*/ 450000 h 656685"/>
                <a:gd name="connsiteX12" fmla="*/ 0 w 702003"/>
                <a:gd name="connsiteY12" fmla="*/ 448458 h 6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3" h="656685">
                  <a:moveTo>
                    <a:pt x="0" y="448458"/>
                  </a:moveTo>
                  <a:lnTo>
                    <a:pt x="32419" y="359881"/>
                  </a:lnTo>
                  <a:cubicBezTo>
                    <a:pt x="44206" y="321986"/>
                    <a:pt x="54180" y="283292"/>
                    <a:pt x="62241" y="243901"/>
                  </a:cubicBezTo>
                  <a:lnTo>
                    <a:pt x="75613" y="156281"/>
                  </a:lnTo>
                  <a:lnTo>
                    <a:pt x="98212" y="145395"/>
                  </a:lnTo>
                  <a:cubicBezTo>
                    <a:pt x="166803" y="108133"/>
                    <a:pt x="231390" y="64434"/>
                    <a:pt x="291159" y="15107"/>
                  </a:cubicBezTo>
                  <a:lnTo>
                    <a:pt x="307781" y="0"/>
                  </a:lnTo>
                  <a:lnTo>
                    <a:pt x="377101" y="63003"/>
                  </a:lnTo>
                  <a:cubicBezTo>
                    <a:pt x="513980" y="199881"/>
                    <a:pt x="618222" y="369396"/>
                    <a:pt x="677155" y="558873"/>
                  </a:cubicBezTo>
                  <a:lnTo>
                    <a:pt x="702003" y="655508"/>
                  </a:lnTo>
                  <a:lnTo>
                    <a:pt x="678702" y="656685"/>
                  </a:lnTo>
                  <a:cubicBezTo>
                    <a:pt x="428059" y="656685"/>
                    <a:pt x="195213" y="580490"/>
                    <a:pt x="2062" y="450000"/>
                  </a:cubicBezTo>
                  <a:lnTo>
                    <a:pt x="0" y="448458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21FD459D-2D33-CA91-ACDB-3F46AC5C94B2}"/>
                </a:ext>
              </a:extLst>
            </p:cNvPr>
            <p:cNvSpPr/>
            <p:nvPr/>
          </p:nvSpPr>
          <p:spPr>
            <a:xfrm rot="5400000">
              <a:off x="3657607" y="4110251"/>
              <a:ext cx="1473329" cy="1784418"/>
            </a:xfrm>
            <a:custGeom>
              <a:avLst/>
              <a:gdLst>
                <a:gd name="connsiteX0" fmla="*/ 0 w 1474843"/>
                <a:gd name="connsiteY0" fmla="*/ 1733827 h 1763744"/>
                <a:gd name="connsiteX1" fmla="*/ 41139 w 1474843"/>
                <a:gd name="connsiteY1" fmla="*/ 1688563 h 1763744"/>
                <a:gd name="connsiteX2" fmla="*/ 317492 w 1474843"/>
                <a:gd name="connsiteY2" fmla="*/ 918755 h 1763744"/>
                <a:gd name="connsiteX3" fmla="*/ 292905 w 1474843"/>
                <a:gd name="connsiteY3" fmla="*/ 674855 h 1763744"/>
                <a:gd name="connsiteX4" fmla="*/ 287931 w 1474843"/>
                <a:gd name="connsiteY4" fmla="*/ 655510 h 1763744"/>
                <a:gd name="connsiteX5" fmla="*/ 388367 w 1474843"/>
                <a:gd name="connsiteY5" fmla="*/ 650439 h 1763744"/>
                <a:gd name="connsiteX6" fmla="*/ 1328776 w 1474843"/>
                <a:gd name="connsiteY6" fmla="*/ 23333 h 1763744"/>
                <a:gd name="connsiteX7" fmla="*/ 1340016 w 1474843"/>
                <a:gd name="connsiteY7" fmla="*/ 0 h 1763744"/>
                <a:gd name="connsiteX8" fmla="*/ 1379738 w 1474843"/>
                <a:gd name="connsiteY8" fmla="*/ 82460 h 1763744"/>
                <a:gd name="connsiteX9" fmla="*/ 1474843 w 1474843"/>
                <a:gd name="connsiteY9" fmla="*/ 553530 h 1763744"/>
                <a:gd name="connsiteX10" fmla="*/ 264629 w 1474843"/>
                <a:gd name="connsiteY10" fmla="*/ 1763744 h 1763744"/>
                <a:gd name="connsiteX11" fmla="*/ 20729 w 1474843"/>
                <a:gd name="connsiteY11" fmla="*/ 1739157 h 1763744"/>
                <a:gd name="connsiteX12" fmla="*/ 0 w 1474843"/>
                <a:gd name="connsiteY12" fmla="*/ 1733827 h 17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3" h="1763744">
                  <a:moveTo>
                    <a:pt x="0" y="1733827"/>
                  </a:moveTo>
                  <a:lnTo>
                    <a:pt x="41139" y="1688563"/>
                  </a:lnTo>
                  <a:cubicBezTo>
                    <a:pt x="213783" y="1479366"/>
                    <a:pt x="317492" y="1211172"/>
                    <a:pt x="317492" y="918755"/>
                  </a:cubicBezTo>
                  <a:cubicBezTo>
                    <a:pt x="317492" y="835207"/>
                    <a:pt x="309026" y="753637"/>
                    <a:pt x="292905" y="674855"/>
                  </a:cubicBezTo>
                  <a:lnTo>
                    <a:pt x="287931" y="655510"/>
                  </a:lnTo>
                  <a:lnTo>
                    <a:pt x="388367" y="650439"/>
                  </a:lnTo>
                  <a:cubicBezTo>
                    <a:pt x="795205" y="609122"/>
                    <a:pt x="1142470" y="366291"/>
                    <a:pt x="1328776" y="23333"/>
                  </a:cubicBezTo>
                  <a:lnTo>
                    <a:pt x="1340016" y="0"/>
                  </a:lnTo>
                  <a:lnTo>
                    <a:pt x="1379738" y="82460"/>
                  </a:lnTo>
                  <a:cubicBezTo>
                    <a:pt x="1440979" y="227248"/>
                    <a:pt x="1474843" y="386434"/>
                    <a:pt x="1474843" y="553530"/>
                  </a:cubicBezTo>
                  <a:cubicBezTo>
                    <a:pt x="1474843" y="1221913"/>
                    <a:pt x="933012" y="1763744"/>
                    <a:pt x="264629" y="1763744"/>
                  </a:cubicBezTo>
                  <a:cubicBezTo>
                    <a:pt x="181081" y="1763744"/>
                    <a:pt x="99511" y="1755278"/>
                    <a:pt x="20729" y="1739157"/>
                  </a:cubicBezTo>
                  <a:lnTo>
                    <a:pt x="0" y="1733827"/>
                  </a:lnTo>
                  <a:close/>
                </a:path>
              </a:pathLst>
            </a:custGeom>
            <a:solidFill>
              <a:srgbClr val="31973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Ryan</a:t>
              </a:r>
              <a:endParaRPr lang="en-US" sz="1350" b="1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827A4E39-0BA9-0C02-251A-B9CAAC3446EE}"/>
                </a:ext>
              </a:extLst>
            </p:cNvPr>
            <p:cNvSpPr/>
            <p:nvPr/>
          </p:nvSpPr>
          <p:spPr>
            <a:xfrm rot="5400000">
              <a:off x="5442024" y="4110254"/>
              <a:ext cx="1473327" cy="1784414"/>
            </a:xfrm>
            <a:custGeom>
              <a:avLst/>
              <a:gdLst>
                <a:gd name="connsiteX0" fmla="*/ 0 w 1474841"/>
                <a:gd name="connsiteY0" fmla="*/ 29918 h 1763740"/>
                <a:gd name="connsiteX1" fmla="*/ 20730 w 1474841"/>
                <a:gd name="connsiteY1" fmla="*/ 24588 h 1763740"/>
                <a:gd name="connsiteX2" fmla="*/ 264630 w 1474841"/>
                <a:gd name="connsiteY2" fmla="*/ 0 h 1763740"/>
                <a:gd name="connsiteX3" fmla="*/ 1474841 w 1474841"/>
                <a:gd name="connsiteY3" fmla="*/ 1210214 h 1763740"/>
                <a:gd name="connsiteX4" fmla="*/ 1379737 w 1474841"/>
                <a:gd name="connsiteY4" fmla="*/ 1681283 h 1763740"/>
                <a:gd name="connsiteX5" fmla="*/ 1340015 w 1474841"/>
                <a:gd name="connsiteY5" fmla="*/ 1763740 h 1763740"/>
                <a:gd name="connsiteX6" fmla="*/ 1328776 w 1474841"/>
                <a:gd name="connsiteY6" fmla="*/ 1740410 h 1763740"/>
                <a:gd name="connsiteX7" fmla="*/ 388365 w 1474841"/>
                <a:gd name="connsiteY7" fmla="*/ 1113304 h 1763740"/>
                <a:gd name="connsiteX8" fmla="*/ 287931 w 1474841"/>
                <a:gd name="connsiteY8" fmla="*/ 1108232 h 1763740"/>
                <a:gd name="connsiteX9" fmla="*/ 292904 w 1474841"/>
                <a:gd name="connsiteY9" fmla="*/ 1088890 h 1763740"/>
                <a:gd name="connsiteX10" fmla="*/ 317491 w 1474841"/>
                <a:gd name="connsiteY10" fmla="*/ 844990 h 1763740"/>
                <a:gd name="connsiteX11" fmla="*/ 41139 w 1474841"/>
                <a:gd name="connsiteY11" fmla="*/ 75182 h 1763740"/>
                <a:gd name="connsiteX12" fmla="*/ 0 w 1474841"/>
                <a:gd name="connsiteY12" fmla="*/ 29918 h 17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1" h="1763740">
                  <a:moveTo>
                    <a:pt x="0" y="29918"/>
                  </a:moveTo>
                  <a:lnTo>
                    <a:pt x="20730" y="24588"/>
                  </a:lnTo>
                  <a:cubicBezTo>
                    <a:pt x="99512" y="8467"/>
                    <a:pt x="181082" y="0"/>
                    <a:pt x="264630" y="0"/>
                  </a:cubicBezTo>
                  <a:cubicBezTo>
                    <a:pt x="933012" y="0"/>
                    <a:pt x="1474841" y="541832"/>
                    <a:pt x="1474841" y="1210214"/>
                  </a:cubicBezTo>
                  <a:cubicBezTo>
                    <a:pt x="1474841" y="1377309"/>
                    <a:pt x="1440977" y="1536495"/>
                    <a:pt x="1379737" y="1681283"/>
                  </a:cubicBezTo>
                  <a:lnTo>
                    <a:pt x="1340015" y="1763740"/>
                  </a:lnTo>
                  <a:lnTo>
                    <a:pt x="1328776" y="1740410"/>
                  </a:lnTo>
                  <a:cubicBezTo>
                    <a:pt x="1142470" y="1397451"/>
                    <a:pt x="795204" y="1154621"/>
                    <a:pt x="388365" y="1113304"/>
                  </a:cubicBezTo>
                  <a:lnTo>
                    <a:pt x="287931" y="1108232"/>
                  </a:lnTo>
                  <a:lnTo>
                    <a:pt x="292904" y="1088890"/>
                  </a:lnTo>
                  <a:cubicBezTo>
                    <a:pt x="309025" y="1010108"/>
                    <a:pt x="317491" y="928538"/>
                    <a:pt x="317491" y="844990"/>
                  </a:cubicBezTo>
                  <a:cubicBezTo>
                    <a:pt x="317491" y="552573"/>
                    <a:pt x="213782" y="284378"/>
                    <a:pt x="41139" y="75182"/>
                  </a:cubicBezTo>
                  <a:lnTo>
                    <a:pt x="0" y="29918"/>
                  </a:lnTo>
                  <a:close/>
                </a:path>
              </a:pathLst>
            </a:custGeom>
            <a:solidFill>
              <a:srgbClr val="EE7624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   Edward</a:t>
              </a:r>
              <a:endParaRPr lang="en-US" sz="1350" b="1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62436CE5-C322-5CC9-7FD8-D1BEE0CA331A}"/>
                </a:ext>
              </a:extLst>
            </p:cNvPr>
            <p:cNvSpPr/>
            <p:nvPr/>
          </p:nvSpPr>
          <p:spPr>
            <a:xfrm>
              <a:off x="4508674" y="2893843"/>
              <a:ext cx="1555605" cy="1565509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cap="all">
                  <a:solidFill>
                    <a:schemeClr val="bg1"/>
                  </a:solidFill>
                </a:rPr>
                <a:t>Team 517</a:t>
              </a:r>
            </a:p>
          </p:txBody>
        </p:sp>
      </p:grp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FF497B97-F1E2-12AA-9B76-0552BC65431C}"/>
              </a:ext>
            </a:extLst>
          </p:cNvPr>
          <p:cNvSpPr/>
          <p:nvPr/>
        </p:nvSpPr>
        <p:spPr>
          <a:xfrm>
            <a:off x="111124" y="3301344"/>
            <a:ext cx="4875269" cy="730602"/>
          </a:xfrm>
          <a:prstGeom prst="roundRect">
            <a:avLst/>
          </a:prstGeom>
          <a:solidFill>
            <a:srgbClr val="199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EA938C10-380D-1D02-0496-FCEC51236689}"/>
              </a:ext>
            </a:extLst>
          </p:cNvPr>
          <p:cNvSpPr/>
          <p:nvPr/>
        </p:nvSpPr>
        <p:spPr>
          <a:xfrm>
            <a:off x="111124" y="3140274"/>
            <a:ext cx="4875269" cy="730602"/>
          </a:xfrm>
          <a:prstGeom prst="roundRect">
            <a:avLst/>
          </a:prstGeom>
          <a:solidFill>
            <a:srgbClr val="36A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8F26653F-5695-4FB5-42B2-5A3CDB7DF220}"/>
              </a:ext>
            </a:extLst>
          </p:cNvPr>
          <p:cNvSpPr/>
          <p:nvPr/>
        </p:nvSpPr>
        <p:spPr>
          <a:xfrm>
            <a:off x="111122" y="2992997"/>
            <a:ext cx="4875269" cy="730602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A95BC7E2-EFC7-F469-D835-4765B01E0999}"/>
              </a:ext>
            </a:extLst>
          </p:cNvPr>
          <p:cNvSpPr/>
          <p:nvPr/>
        </p:nvSpPr>
        <p:spPr>
          <a:xfrm>
            <a:off x="111122" y="2636593"/>
            <a:ext cx="4875269" cy="731520"/>
          </a:xfrm>
          <a:prstGeom prst="round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DFBB9CF-6A41-3B52-8FC5-C11EF939A159}"/>
              </a:ext>
            </a:extLst>
          </p:cNvPr>
          <p:cNvSpPr/>
          <p:nvPr/>
        </p:nvSpPr>
        <p:spPr>
          <a:xfrm>
            <a:off x="111122" y="2020824"/>
            <a:ext cx="4875269" cy="4059936"/>
          </a:xfrm>
          <a:prstGeom prst="roundRect">
            <a:avLst/>
          </a:prstGeom>
          <a:solidFill>
            <a:srgbClr val="CE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66A3E-488E-F862-D494-42FF97738B19}"/>
              </a:ext>
            </a:extLst>
          </p:cNvPr>
          <p:cNvSpPr txBox="1"/>
          <p:nvPr/>
        </p:nvSpPr>
        <p:spPr>
          <a:xfrm>
            <a:off x="402336" y="2514600"/>
            <a:ext cx="3702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Design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Verify materials and ideas with machine 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Gather feedback from stakeholders</a:t>
            </a:r>
          </a:p>
          <a:p>
            <a:r>
              <a:rPr lang="en-US">
                <a:solidFill>
                  <a:schemeClr val="bg1"/>
                </a:solidFill>
              </a:rPr>
              <a:t>Prototypes are invaluable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Can visualize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Provide hands-on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Identify physical errors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Brainstorm new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653741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FE01-6AF7-1FDC-1B29-025AE435A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CE5CA-A000-52E8-835D-7CBFF76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0BAD0-8293-0ECE-052C-34ABA2D2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C6C8E0-0245-335E-46D0-7E780B25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FB07DC-566D-F1F2-CE12-0F1A8D568B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</a:t>
            </a:r>
            <a:r>
              <a:rPr lang="en-US" err="1"/>
              <a:t>Zapert</a:t>
            </a:r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2AB5AD65-ABC5-E89A-E3EF-0ED392D7728F}"/>
              </a:ext>
            </a:extLst>
          </p:cNvPr>
          <p:cNvGrpSpPr/>
          <p:nvPr/>
        </p:nvGrpSpPr>
        <p:grpSpPr>
          <a:xfrm>
            <a:off x="5250842" y="937336"/>
            <a:ext cx="5317603" cy="5173979"/>
            <a:chOff x="3132557" y="1520949"/>
            <a:chExt cx="4307842" cy="4218175"/>
          </a:xfrm>
        </p:grpSpPr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B43C96B6-1CE6-0641-D5FC-87979ED410A5}"/>
                </a:ext>
              </a:extLst>
            </p:cNvPr>
            <p:cNvSpPr/>
            <p:nvPr/>
          </p:nvSpPr>
          <p:spPr>
            <a:xfrm rot="5400000">
              <a:off x="4052828" y="2174273"/>
              <a:ext cx="1242899" cy="1224400"/>
            </a:xfrm>
            <a:custGeom>
              <a:avLst/>
              <a:gdLst>
                <a:gd name="connsiteX0" fmla="*/ 0 w 1244177"/>
                <a:gd name="connsiteY0" fmla="*/ 918753 h 1210214"/>
                <a:gd name="connsiteX1" fmla="*/ 354463 w 1244177"/>
                <a:gd name="connsiteY1" fmla="*/ 63003 h 1210214"/>
                <a:gd name="connsiteX2" fmla="*/ 423784 w 1244177"/>
                <a:gd name="connsiteY2" fmla="*/ 0 h 1210214"/>
                <a:gd name="connsiteX3" fmla="*/ 440405 w 1244177"/>
                <a:gd name="connsiteY3" fmla="*/ 15107 h 1210214"/>
                <a:gd name="connsiteX4" fmla="*/ 1086475 w 1244177"/>
                <a:gd name="connsiteY4" fmla="*/ 285213 h 1210214"/>
                <a:gd name="connsiteX5" fmla="*/ 1186908 w 1244177"/>
                <a:gd name="connsiteY5" fmla="*/ 290284 h 1210214"/>
                <a:gd name="connsiteX6" fmla="*/ 1181935 w 1244177"/>
                <a:gd name="connsiteY6" fmla="*/ 309628 h 1210214"/>
                <a:gd name="connsiteX7" fmla="*/ 1157347 w 1244177"/>
                <a:gd name="connsiteY7" fmla="*/ 553528 h 1210214"/>
                <a:gd name="connsiteX8" fmla="*/ 1211757 w 1244177"/>
                <a:gd name="connsiteY8" fmla="*/ 913409 h 1210214"/>
                <a:gd name="connsiteX9" fmla="*/ 1244177 w 1244177"/>
                <a:gd name="connsiteY9" fmla="*/ 1001988 h 1210214"/>
                <a:gd name="connsiteX10" fmla="*/ 1242117 w 1244177"/>
                <a:gd name="connsiteY10" fmla="*/ 1003529 h 1210214"/>
                <a:gd name="connsiteX11" fmla="*/ 565475 w 1244177"/>
                <a:gd name="connsiteY11" fmla="*/ 1210214 h 1210214"/>
                <a:gd name="connsiteX12" fmla="*/ 94406 w 1244177"/>
                <a:gd name="connsiteY12" fmla="*/ 1115109 h 1210214"/>
                <a:gd name="connsiteX13" fmla="*/ 11215 w 1244177"/>
                <a:gd name="connsiteY13" fmla="*/ 1075034 h 1210214"/>
                <a:gd name="connsiteX14" fmla="*/ 6248 w 1244177"/>
                <a:gd name="connsiteY14" fmla="*/ 1042490 h 1210214"/>
                <a:gd name="connsiteX15" fmla="*/ 0 w 1244177"/>
                <a:gd name="connsiteY15" fmla="*/ 918753 h 12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7" h="1210214">
                  <a:moveTo>
                    <a:pt x="0" y="918753"/>
                  </a:moveTo>
                  <a:cubicBezTo>
                    <a:pt x="0" y="584562"/>
                    <a:pt x="135458" y="282009"/>
                    <a:pt x="354463" y="63003"/>
                  </a:cubicBezTo>
                  <a:lnTo>
                    <a:pt x="423784" y="0"/>
                  </a:lnTo>
                  <a:lnTo>
                    <a:pt x="440405" y="15107"/>
                  </a:lnTo>
                  <a:cubicBezTo>
                    <a:pt x="619716" y="163087"/>
                    <a:pt x="842372" y="260423"/>
                    <a:pt x="1086475" y="285213"/>
                  </a:cubicBezTo>
                  <a:lnTo>
                    <a:pt x="1186908" y="290284"/>
                  </a:lnTo>
                  <a:lnTo>
                    <a:pt x="1181935" y="309628"/>
                  </a:lnTo>
                  <a:cubicBezTo>
                    <a:pt x="1165814" y="388409"/>
                    <a:pt x="1157347" y="469980"/>
                    <a:pt x="1157347" y="553528"/>
                  </a:cubicBezTo>
                  <a:cubicBezTo>
                    <a:pt x="1157347" y="678850"/>
                    <a:pt x="1176396" y="799722"/>
                    <a:pt x="1211757" y="913409"/>
                  </a:cubicBezTo>
                  <a:lnTo>
                    <a:pt x="1244177" y="1001988"/>
                  </a:lnTo>
                  <a:lnTo>
                    <a:pt x="1242117" y="1003529"/>
                  </a:lnTo>
                  <a:cubicBezTo>
                    <a:pt x="1048965" y="1134019"/>
                    <a:pt x="816119" y="1210214"/>
                    <a:pt x="565475" y="1210214"/>
                  </a:cubicBezTo>
                  <a:cubicBezTo>
                    <a:pt x="398380" y="1210214"/>
                    <a:pt x="239194" y="1176349"/>
                    <a:pt x="94406" y="1115109"/>
                  </a:cubicBezTo>
                  <a:lnTo>
                    <a:pt x="11215" y="1075034"/>
                  </a:lnTo>
                  <a:lnTo>
                    <a:pt x="6248" y="1042490"/>
                  </a:lnTo>
                  <a:cubicBezTo>
                    <a:pt x="2117" y="1001806"/>
                    <a:pt x="0" y="960527"/>
                    <a:pt x="0" y="918753"/>
                  </a:cubicBezTo>
                  <a:close/>
                </a:path>
              </a:pathLst>
            </a:custGeom>
            <a:solidFill>
              <a:srgbClr val="0B453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E6A996EB-FC70-1FD3-03D8-6F4A63FB5784}"/>
                </a:ext>
              </a:extLst>
            </p:cNvPr>
            <p:cNvSpPr/>
            <p:nvPr/>
          </p:nvSpPr>
          <p:spPr>
            <a:xfrm rot="5400000">
              <a:off x="5277226" y="2174275"/>
              <a:ext cx="1242901" cy="1224398"/>
            </a:xfrm>
            <a:custGeom>
              <a:avLst/>
              <a:gdLst>
                <a:gd name="connsiteX0" fmla="*/ 0 w 1244179"/>
                <a:gd name="connsiteY0" fmla="*/ 291460 h 1210212"/>
                <a:gd name="connsiteX1" fmla="*/ 6248 w 1244179"/>
                <a:gd name="connsiteY1" fmla="*/ 167723 h 1210212"/>
                <a:gd name="connsiteX2" fmla="*/ 11215 w 1244179"/>
                <a:gd name="connsiteY2" fmla="*/ 135180 h 1210212"/>
                <a:gd name="connsiteX3" fmla="*/ 94406 w 1244179"/>
                <a:gd name="connsiteY3" fmla="*/ 95105 h 1210212"/>
                <a:gd name="connsiteX4" fmla="*/ 565475 w 1244179"/>
                <a:gd name="connsiteY4" fmla="*/ 0 h 1210212"/>
                <a:gd name="connsiteX5" fmla="*/ 1242117 w 1244179"/>
                <a:gd name="connsiteY5" fmla="*/ 206685 h 1210212"/>
                <a:gd name="connsiteX6" fmla="*/ 1244179 w 1244179"/>
                <a:gd name="connsiteY6" fmla="*/ 208227 h 1210212"/>
                <a:gd name="connsiteX7" fmla="*/ 1211760 w 1244179"/>
                <a:gd name="connsiteY7" fmla="*/ 296804 h 1210212"/>
                <a:gd name="connsiteX8" fmla="*/ 1157351 w 1244179"/>
                <a:gd name="connsiteY8" fmla="*/ 656684 h 1210212"/>
                <a:gd name="connsiteX9" fmla="*/ 1181938 w 1244179"/>
                <a:gd name="connsiteY9" fmla="*/ 900584 h 1210212"/>
                <a:gd name="connsiteX10" fmla="*/ 1186912 w 1244179"/>
                <a:gd name="connsiteY10" fmla="*/ 919928 h 1210212"/>
                <a:gd name="connsiteX11" fmla="*/ 1086475 w 1244179"/>
                <a:gd name="connsiteY11" fmla="*/ 925000 h 1210212"/>
                <a:gd name="connsiteX12" fmla="*/ 440405 w 1244179"/>
                <a:gd name="connsiteY12" fmla="*/ 1195106 h 1210212"/>
                <a:gd name="connsiteX13" fmla="*/ 423784 w 1244179"/>
                <a:gd name="connsiteY13" fmla="*/ 1210212 h 1210212"/>
                <a:gd name="connsiteX14" fmla="*/ 354463 w 1244179"/>
                <a:gd name="connsiteY14" fmla="*/ 1147210 h 1210212"/>
                <a:gd name="connsiteX15" fmla="*/ 0 w 1244179"/>
                <a:gd name="connsiteY15" fmla="*/ 291460 h 12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9" h="1210212">
                  <a:moveTo>
                    <a:pt x="0" y="291460"/>
                  </a:moveTo>
                  <a:cubicBezTo>
                    <a:pt x="0" y="249686"/>
                    <a:pt x="2117" y="208406"/>
                    <a:pt x="6248" y="167723"/>
                  </a:cubicBezTo>
                  <a:lnTo>
                    <a:pt x="11215" y="135180"/>
                  </a:lnTo>
                  <a:lnTo>
                    <a:pt x="94406" y="95105"/>
                  </a:lnTo>
                  <a:cubicBezTo>
                    <a:pt x="239194" y="33864"/>
                    <a:pt x="398380" y="0"/>
                    <a:pt x="565475" y="0"/>
                  </a:cubicBezTo>
                  <a:cubicBezTo>
                    <a:pt x="816119" y="0"/>
                    <a:pt x="1048965" y="76195"/>
                    <a:pt x="1242117" y="206685"/>
                  </a:cubicBezTo>
                  <a:lnTo>
                    <a:pt x="1244179" y="208227"/>
                  </a:lnTo>
                  <a:lnTo>
                    <a:pt x="1211760" y="296804"/>
                  </a:lnTo>
                  <a:cubicBezTo>
                    <a:pt x="1176399" y="410490"/>
                    <a:pt x="1157351" y="531362"/>
                    <a:pt x="1157351" y="656684"/>
                  </a:cubicBezTo>
                  <a:cubicBezTo>
                    <a:pt x="1157351" y="740232"/>
                    <a:pt x="1165817" y="821802"/>
                    <a:pt x="1181938" y="900584"/>
                  </a:cubicBezTo>
                  <a:lnTo>
                    <a:pt x="1186912" y="919928"/>
                  </a:lnTo>
                  <a:lnTo>
                    <a:pt x="1086475" y="925000"/>
                  </a:lnTo>
                  <a:cubicBezTo>
                    <a:pt x="842372" y="949790"/>
                    <a:pt x="619716" y="1047125"/>
                    <a:pt x="440405" y="1195106"/>
                  </a:cubicBezTo>
                  <a:lnTo>
                    <a:pt x="423784" y="1210212"/>
                  </a:lnTo>
                  <a:lnTo>
                    <a:pt x="354463" y="1147210"/>
                  </a:lnTo>
                  <a:cubicBezTo>
                    <a:pt x="135458" y="928204"/>
                    <a:pt x="0" y="625651"/>
                    <a:pt x="0" y="291460"/>
                  </a:cubicBezTo>
                  <a:close/>
                </a:path>
              </a:pathLst>
            </a:custGeom>
            <a:solidFill>
              <a:srgbClr val="5D0B7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A6D55E60-0323-762B-507D-4D9C8EDD2BB0}"/>
                </a:ext>
              </a:extLst>
            </p:cNvPr>
            <p:cNvSpPr/>
            <p:nvPr/>
          </p:nvSpPr>
          <p:spPr>
            <a:xfrm rot="5400000">
              <a:off x="4995222" y="3347091"/>
              <a:ext cx="287638" cy="294882"/>
            </a:xfrm>
            <a:custGeom>
              <a:avLst/>
              <a:gdLst>
                <a:gd name="connsiteX0" fmla="*/ 0 w 287934"/>
                <a:gd name="connsiteY0" fmla="*/ 290288 h 291465"/>
                <a:gd name="connsiteX1" fmla="*/ 24849 w 287934"/>
                <a:gd name="connsiteY1" fmla="*/ 193651 h 291465"/>
                <a:gd name="connsiteX2" fmla="*/ 65545 w 287934"/>
                <a:gd name="connsiteY2" fmla="*/ 82462 h 291465"/>
                <a:gd name="connsiteX3" fmla="*/ 105268 w 287934"/>
                <a:gd name="connsiteY3" fmla="*/ 0 h 291465"/>
                <a:gd name="connsiteX4" fmla="*/ 116509 w 287934"/>
                <a:gd name="connsiteY4" fmla="*/ 23335 h 291465"/>
                <a:gd name="connsiteX5" fmla="*/ 246796 w 287934"/>
                <a:gd name="connsiteY5" fmla="*/ 216284 h 291465"/>
                <a:gd name="connsiteX6" fmla="*/ 287934 w 287934"/>
                <a:gd name="connsiteY6" fmla="*/ 261547 h 291465"/>
                <a:gd name="connsiteX7" fmla="*/ 267205 w 287934"/>
                <a:gd name="connsiteY7" fmla="*/ 266878 h 291465"/>
                <a:gd name="connsiteX8" fmla="*/ 23305 w 287934"/>
                <a:gd name="connsiteY8" fmla="*/ 291465 h 291465"/>
                <a:gd name="connsiteX9" fmla="*/ 0 w 287934"/>
                <a:gd name="connsiteY9" fmla="*/ 29028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34" h="291465">
                  <a:moveTo>
                    <a:pt x="0" y="290288"/>
                  </a:moveTo>
                  <a:lnTo>
                    <a:pt x="24849" y="193651"/>
                  </a:lnTo>
                  <a:cubicBezTo>
                    <a:pt x="36635" y="155756"/>
                    <a:pt x="50234" y="118659"/>
                    <a:pt x="65545" y="82462"/>
                  </a:cubicBezTo>
                  <a:lnTo>
                    <a:pt x="105268" y="0"/>
                  </a:lnTo>
                  <a:lnTo>
                    <a:pt x="116509" y="23335"/>
                  </a:lnTo>
                  <a:cubicBezTo>
                    <a:pt x="153770" y="91927"/>
                    <a:pt x="197469" y="156513"/>
                    <a:pt x="246796" y="216284"/>
                  </a:cubicBezTo>
                  <a:lnTo>
                    <a:pt x="287934" y="261547"/>
                  </a:lnTo>
                  <a:lnTo>
                    <a:pt x="267205" y="266878"/>
                  </a:lnTo>
                  <a:cubicBezTo>
                    <a:pt x="188423" y="282999"/>
                    <a:pt x="106852" y="291465"/>
                    <a:pt x="23305" y="291465"/>
                  </a:cubicBezTo>
                  <a:lnTo>
                    <a:pt x="0" y="290288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C696D35B-C0B0-5433-09D9-779061B9CB0C}"/>
                </a:ext>
              </a:extLst>
            </p:cNvPr>
            <p:cNvSpPr/>
            <p:nvPr/>
          </p:nvSpPr>
          <p:spPr>
            <a:xfrm rot="5400000">
              <a:off x="5290103" y="3347096"/>
              <a:ext cx="287631" cy="294872"/>
            </a:xfrm>
            <a:custGeom>
              <a:avLst/>
              <a:gdLst>
                <a:gd name="connsiteX0" fmla="*/ 0 w 287927"/>
                <a:gd name="connsiteY0" fmla="*/ 1176 h 291456"/>
                <a:gd name="connsiteX1" fmla="*/ 23301 w 287927"/>
                <a:gd name="connsiteY1" fmla="*/ 0 h 291456"/>
                <a:gd name="connsiteX2" fmla="*/ 267201 w 287927"/>
                <a:gd name="connsiteY2" fmla="*/ 24587 h 291456"/>
                <a:gd name="connsiteX3" fmla="*/ 287927 w 287927"/>
                <a:gd name="connsiteY3" fmla="*/ 29916 h 291456"/>
                <a:gd name="connsiteX4" fmla="*/ 246790 w 287927"/>
                <a:gd name="connsiteY4" fmla="*/ 75179 h 291456"/>
                <a:gd name="connsiteX5" fmla="*/ 116502 w 287927"/>
                <a:gd name="connsiteY5" fmla="*/ 268128 h 291456"/>
                <a:gd name="connsiteX6" fmla="*/ 105264 w 287927"/>
                <a:gd name="connsiteY6" fmla="*/ 291456 h 291456"/>
                <a:gd name="connsiteX7" fmla="*/ 65543 w 287927"/>
                <a:gd name="connsiteY7" fmla="*/ 209001 h 291456"/>
                <a:gd name="connsiteX8" fmla="*/ 24848 w 287927"/>
                <a:gd name="connsiteY8" fmla="*/ 97812 h 291456"/>
                <a:gd name="connsiteX9" fmla="*/ 0 w 287927"/>
                <a:gd name="connsiteY9" fmla="*/ 1176 h 29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27" h="291456">
                  <a:moveTo>
                    <a:pt x="0" y="1176"/>
                  </a:moveTo>
                  <a:lnTo>
                    <a:pt x="23301" y="0"/>
                  </a:lnTo>
                  <a:cubicBezTo>
                    <a:pt x="106848" y="0"/>
                    <a:pt x="188419" y="8466"/>
                    <a:pt x="267201" y="24587"/>
                  </a:cubicBezTo>
                  <a:lnTo>
                    <a:pt x="287927" y="29916"/>
                  </a:lnTo>
                  <a:lnTo>
                    <a:pt x="246790" y="75179"/>
                  </a:lnTo>
                  <a:cubicBezTo>
                    <a:pt x="197463" y="134950"/>
                    <a:pt x="153763" y="199536"/>
                    <a:pt x="116502" y="268128"/>
                  </a:cubicBezTo>
                  <a:lnTo>
                    <a:pt x="105264" y="291456"/>
                  </a:lnTo>
                  <a:lnTo>
                    <a:pt x="65543" y="209001"/>
                  </a:lnTo>
                  <a:cubicBezTo>
                    <a:pt x="50233" y="172804"/>
                    <a:pt x="36634" y="135707"/>
                    <a:pt x="24848" y="97812"/>
                  </a:cubicBezTo>
                  <a:lnTo>
                    <a:pt x="0" y="117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7BD43C33-5179-5B2A-2618-7583266973BA}"/>
                </a:ext>
              </a:extLst>
            </p:cNvPr>
            <p:cNvSpPr/>
            <p:nvPr/>
          </p:nvSpPr>
          <p:spPr>
            <a:xfrm rot="5400000">
              <a:off x="3595027" y="3345226"/>
              <a:ext cx="1175039" cy="1300434"/>
            </a:xfrm>
            <a:custGeom>
              <a:avLst/>
              <a:gdLst>
                <a:gd name="connsiteX0" fmla="*/ 0 w 1176247"/>
                <a:gd name="connsiteY0" fmla="*/ 553530 h 1285367"/>
                <a:gd name="connsiteX1" fmla="*/ 91106 w 1176247"/>
                <a:gd name="connsiteY1" fmla="*/ 485402 h 1285367"/>
                <a:gd name="connsiteX2" fmla="*/ 436407 w 1176247"/>
                <a:gd name="connsiteY2" fmla="*/ 22612 h 1285367"/>
                <a:gd name="connsiteX3" fmla="*/ 444683 w 1176247"/>
                <a:gd name="connsiteY3" fmla="*/ 0 h 1285367"/>
                <a:gd name="connsiteX4" fmla="*/ 446745 w 1176247"/>
                <a:gd name="connsiteY4" fmla="*/ 1542 h 1285367"/>
                <a:gd name="connsiteX5" fmla="*/ 1123385 w 1176247"/>
                <a:gd name="connsiteY5" fmla="*/ 208227 h 1285367"/>
                <a:gd name="connsiteX6" fmla="*/ 1146686 w 1176247"/>
                <a:gd name="connsiteY6" fmla="*/ 207050 h 1285367"/>
                <a:gd name="connsiteX7" fmla="*/ 1151660 w 1176247"/>
                <a:gd name="connsiteY7" fmla="*/ 226395 h 1285367"/>
                <a:gd name="connsiteX8" fmla="*/ 1176247 w 1176247"/>
                <a:gd name="connsiteY8" fmla="*/ 470295 h 1285367"/>
                <a:gd name="connsiteX9" fmla="*/ 899894 w 1176247"/>
                <a:gd name="connsiteY9" fmla="*/ 1240103 h 1285367"/>
                <a:gd name="connsiteX10" fmla="*/ 858755 w 1176247"/>
                <a:gd name="connsiteY10" fmla="*/ 1285367 h 1285367"/>
                <a:gd name="connsiteX11" fmla="*/ 763503 w 1176247"/>
                <a:gd name="connsiteY11" fmla="*/ 1260875 h 1285367"/>
                <a:gd name="connsiteX12" fmla="*/ 8276 w 1176247"/>
                <a:gd name="connsiteY12" fmla="*/ 576140 h 1285367"/>
                <a:gd name="connsiteX13" fmla="*/ 0 w 1176247"/>
                <a:gd name="connsiteY13" fmla="*/ 553530 h 12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7" h="1285367">
                  <a:moveTo>
                    <a:pt x="0" y="553530"/>
                  </a:moveTo>
                  <a:lnTo>
                    <a:pt x="91106" y="485402"/>
                  </a:lnTo>
                  <a:cubicBezTo>
                    <a:pt x="240532" y="362085"/>
                    <a:pt x="359856" y="203597"/>
                    <a:pt x="436407" y="22612"/>
                  </a:cubicBezTo>
                  <a:lnTo>
                    <a:pt x="444683" y="0"/>
                  </a:lnTo>
                  <a:lnTo>
                    <a:pt x="446745" y="1542"/>
                  </a:lnTo>
                  <a:cubicBezTo>
                    <a:pt x="639896" y="132032"/>
                    <a:pt x="872742" y="208227"/>
                    <a:pt x="1123385" y="208227"/>
                  </a:cubicBezTo>
                  <a:lnTo>
                    <a:pt x="1146686" y="207050"/>
                  </a:lnTo>
                  <a:lnTo>
                    <a:pt x="1151660" y="226395"/>
                  </a:lnTo>
                  <a:cubicBezTo>
                    <a:pt x="1167781" y="305177"/>
                    <a:pt x="1176247" y="386747"/>
                    <a:pt x="1176247" y="470295"/>
                  </a:cubicBezTo>
                  <a:cubicBezTo>
                    <a:pt x="1176247" y="762712"/>
                    <a:pt x="1072538" y="1030906"/>
                    <a:pt x="899894" y="1240103"/>
                  </a:cubicBezTo>
                  <a:lnTo>
                    <a:pt x="858755" y="1285367"/>
                  </a:lnTo>
                  <a:lnTo>
                    <a:pt x="763503" y="1260875"/>
                  </a:lnTo>
                  <a:cubicBezTo>
                    <a:pt x="422445" y="1154795"/>
                    <a:pt x="146066" y="901913"/>
                    <a:pt x="8276" y="576140"/>
                  </a:cubicBezTo>
                  <a:lnTo>
                    <a:pt x="0" y="553530"/>
                  </a:lnTo>
                  <a:close/>
                </a:path>
              </a:pathLst>
            </a:custGeom>
            <a:solidFill>
              <a:srgbClr val="32D0A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7DB3D410-3B4E-C4C7-ABAE-BA543DE950AB}"/>
                </a:ext>
              </a:extLst>
            </p:cNvPr>
            <p:cNvSpPr/>
            <p:nvPr/>
          </p:nvSpPr>
          <p:spPr>
            <a:xfrm rot="5400000">
              <a:off x="5802892" y="3345228"/>
              <a:ext cx="1175037" cy="1300431"/>
            </a:xfrm>
            <a:custGeom>
              <a:avLst/>
              <a:gdLst>
                <a:gd name="connsiteX0" fmla="*/ 0 w 1176245"/>
                <a:gd name="connsiteY0" fmla="*/ 731839 h 1285364"/>
                <a:gd name="connsiteX1" fmla="*/ 8276 w 1176245"/>
                <a:gd name="connsiteY1" fmla="*/ 709227 h 1285364"/>
                <a:gd name="connsiteX2" fmla="*/ 763504 w 1176245"/>
                <a:gd name="connsiteY2" fmla="*/ 24492 h 1285364"/>
                <a:gd name="connsiteX3" fmla="*/ 858754 w 1176245"/>
                <a:gd name="connsiteY3" fmla="*/ 0 h 1285364"/>
                <a:gd name="connsiteX4" fmla="*/ 899893 w 1176245"/>
                <a:gd name="connsiteY4" fmla="*/ 45264 h 1285364"/>
                <a:gd name="connsiteX5" fmla="*/ 1176245 w 1176245"/>
                <a:gd name="connsiteY5" fmla="*/ 815072 h 1285364"/>
                <a:gd name="connsiteX6" fmla="*/ 1151658 w 1176245"/>
                <a:gd name="connsiteY6" fmla="*/ 1058972 h 1285364"/>
                <a:gd name="connsiteX7" fmla="*/ 1146685 w 1176245"/>
                <a:gd name="connsiteY7" fmla="*/ 1078314 h 1285364"/>
                <a:gd name="connsiteX8" fmla="*/ 1123382 w 1176245"/>
                <a:gd name="connsiteY8" fmla="*/ 1077138 h 1285364"/>
                <a:gd name="connsiteX9" fmla="*/ 446741 w 1176245"/>
                <a:gd name="connsiteY9" fmla="*/ 1283823 h 1285364"/>
                <a:gd name="connsiteX10" fmla="*/ 444679 w 1176245"/>
                <a:gd name="connsiteY10" fmla="*/ 1285364 h 1285364"/>
                <a:gd name="connsiteX11" fmla="*/ 436405 w 1176245"/>
                <a:gd name="connsiteY11" fmla="*/ 1262756 h 1285364"/>
                <a:gd name="connsiteX12" fmla="*/ 91104 w 1176245"/>
                <a:gd name="connsiteY12" fmla="*/ 799966 h 1285364"/>
                <a:gd name="connsiteX13" fmla="*/ 0 w 1176245"/>
                <a:gd name="connsiteY13" fmla="*/ 731839 h 12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5" h="1285364">
                  <a:moveTo>
                    <a:pt x="0" y="731839"/>
                  </a:moveTo>
                  <a:lnTo>
                    <a:pt x="8276" y="709227"/>
                  </a:lnTo>
                  <a:cubicBezTo>
                    <a:pt x="146066" y="383454"/>
                    <a:pt x="422445" y="130572"/>
                    <a:pt x="763504" y="24492"/>
                  </a:cubicBezTo>
                  <a:lnTo>
                    <a:pt x="858754" y="0"/>
                  </a:lnTo>
                  <a:lnTo>
                    <a:pt x="899893" y="45264"/>
                  </a:lnTo>
                  <a:cubicBezTo>
                    <a:pt x="1072536" y="254460"/>
                    <a:pt x="1176245" y="522655"/>
                    <a:pt x="1176245" y="815072"/>
                  </a:cubicBezTo>
                  <a:cubicBezTo>
                    <a:pt x="1176245" y="898620"/>
                    <a:pt x="1167779" y="980190"/>
                    <a:pt x="1151658" y="1058972"/>
                  </a:cubicBezTo>
                  <a:lnTo>
                    <a:pt x="1146685" y="1078314"/>
                  </a:lnTo>
                  <a:lnTo>
                    <a:pt x="1123382" y="1077138"/>
                  </a:lnTo>
                  <a:cubicBezTo>
                    <a:pt x="872739" y="1077138"/>
                    <a:pt x="639892" y="1153333"/>
                    <a:pt x="446741" y="1283823"/>
                  </a:cubicBezTo>
                  <a:lnTo>
                    <a:pt x="444679" y="1285364"/>
                  </a:lnTo>
                  <a:lnTo>
                    <a:pt x="436405" y="1262756"/>
                  </a:lnTo>
                  <a:cubicBezTo>
                    <a:pt x="359854" y="1081770"/>
                    <a:pt x="240530" y="923283"/>
                    <a:pt x="91104" y="799966"/>
                  </a:cubicBezTo>
                  <a:lnTo>
                    <a:pt x="0" y="731839"/>
                  </a:lnTo>
                  <a:close/>
                </a:path>
              </a:pathLst>
            </a:custGeom>
            <a:solidFill>
              <a:srgbClr val="8D0F0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E1F83C8E-5D08-DEE6-8218-700E44C343EF}"/>
                </a:ext>
              </a:extLst>
            </p:cNvPr>
            <p:cNvSpPr/>
            <p:nvPr/>
          </p:nvSpPr>
          <p:spPr>
            <a:xfrm rot="5400000">
              <a:off x="5447725" y="3635214"/>
              <a:ext cx="289337" cy="295604"/>
            </a:xfrm>
            <a:custGeom>
              <a:avLst/>
              <a:gdLst>
                <a:gd name="connsiteX0" fmla="*/ 0 w 289634"/>
                <a:gd name="connsiteY0" fmla="*/ 186916 h 292179"/>
                <a:gd name="connsiteX1" fmla="*/ 36972 w 289634"/>
                <a:gd name="connsiteY1" fmla="*/ 146237 h 292179"/>
                <a:gd name="connsiteX2" fmla="*/ 122914 w 289634"/>
                <a:gd name="connsiteY2" fmla="*/ 68128 h 292179"/>
                <a:gd name="connsiteX3" fmla="*/ 214019 w 289634"/>
                <a:gd name="connsiteY3" fmla="*/ 0 h 292179"/>
                <a:gd name="connsiteX4" fmla="*/ 246440 w 289634"/>
                <a:gd name="connsiteY4" fmla="*/ 88581 h 292179"/>
                <a:gd name="connsiteX5" fmla="*/ 276262 w 289634"/>
                <a:gd name="connsiteY5" fmla="*/ 204561 h 292179"/>
                <a:gd name="connsiteX6" fmla="*/ 289634 w 289634"/>
                <a:gd name="connsiteY6" fmla="*/ 292179 h 292179"/>
                <a:gd name="connsiteX7" fmla="*/ 206443 w 289634"/>
                <a:gd name="connsiteY7" fmla="*/ 252105 h 292179"/>
                <a:gd name="connsiteX8" fmla="*/ 95254 w 289634"/>
                <a:gd name="connsiteY8" fmla="*/ 211409 h 292179"/>
                <a:gd name="connsiteX9" fmla="*/ 0 w 289634"/>
                <a:gd name="connsiteY9" fmla="*/ 186916 h 29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4" h="292179">
                  <a:moveTo>
                    <a:pt x="0" y="186916"/>
                  </a:moveTo>
                  <a:lnTo>
                    <a:pt x="36972" y="146237"/>
                  </a:lnTo>
                  <a:cubicBezTo>
                    <a:pt x="64348" y="118861"/>
                    <a:pt x="93029" y="92791"/>
                    <a:pt x="122914" y="68128"/>
                  </a:cubicBezTo>
                  <a:lnTo>
                    <a:pt x="214019" y="0"/>
                  </a:lnTo>
                  <a:lnTo>
                    <a:pt x="246440" y="88581"/>
                  </a:lnTo>
                  <a:cubicBezTo>
                    <a:pt x="258227" y="126476"/>
                    <a:pt x="268201" y="165170"/>
                    <a:pt x="276262" y="204561"/>
                  </a:cubicBezTo>
                  <a:lnTo>
                    <a:pt x="289634" y="292179"/>
                  </a:lnTo>
                  <a:lnTo>
                    <a:pt x="206443" y="252105"/>
                  </a:lnTo>
                  <a:cubicBezTo>
                    <a:pt x="170246" y="236794"/>
                    <a:pt x="133149" y="223195"/>
                    <a:pt x="95254" y="211409"/>
                  </a:cubicBezTo>
                  <a:lnTo>
                    <a:pt x="0" y="18691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6E0E3B80-5370-17D5-EE10-45ACA5948E8C}"/>
                </a:ext>
              </a:extLst>
            </p:cNvPr>
            <p:cNvSpPr/>
            <p:nvPr/>
          </p:nvSpPr>
          <p:spPr>
            <a:xfrm rot="5400000">
              <a:off x="4835898" y="3635217"/>
              <a:ext cx="289334" cy="295602"/>
            </a:xfrm>
            <a:custGeom>
              <a:avLst/>
              <a:gdLst>
                <a:gd name="connsiteX0" fmla="*/ 0 w 289631"/>
                <a:gd name="connsiteY0" fmla="*/ 105262 h 292177"/>
                <a:gd name="connsiteX1" fmla="*/ 95251 w 289631"/>
                <a:gd name="connsiteY1" fmla="*/ 80771 h 292177"/>
                <a:gd name="connsiteX2" fmla="*/ 206440 w 289631"/>
                <a:gd name="connsiteY2" fmla="*/ 40075 h 292177"/>
                <a:gd name="connsiteX3" fmla="*/ 289631 w 289631"/>
                <a:gd name="connsiteY3" fmla="*/ 0 h 292177"/>
                <a:gd name="connsiteX4" fmla="*/ 276259 w 289631"/>
                <a:gd name="connsiteY4" fmla="*/ 87620 h 292177"/>
                <a:gd name="connsiteX5" fmla="*/ 246437 w 289631"/>
                <a:gd name="connsiteY5" fmla="*/ 203600 h 292177"/>
                <a:gd name="connsiteX6" fmla="*/ 214018 w 289631"/>
                <a:gd name="connsiteY6" fmla="*/ 292177 h 292177"/>
                <a:gd name="connsiteX7" fmla="*/ 122914 w 289631"/>
                <a:gd name="connsiteY7" fmla="*/ 224050 h 292177"/>
                <a:gd name="connsiteX8" fmla="*/ 36972 w 289631"/>
                <a:gd name="connsiteY8" fmla="*/ 145941 h 292177"/>
                <a:gd name="connsiteX9" fmla="*/ 0 w 289631"/>
                <a:gd name="connsiteY9" fmla="*/ 105262 h 2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1" h="292177">
                  <a:moveTo>
                    <a:pt x="0" y="105262"/>
                  </a:moveTo>
                  <a:lnTo>
                    <a:pt x="95251" y="80771"/>
                  </a:lnTo>
                  <a:cubicBezTo>
                    <a:pt x="133146" y="68984"/>
                    <a:pt x="170243" y="55385"/>
                    <a:pt x="206440" y="40075"/>
                  </a:cubicBezTo>
                  <a:lnTo>
                    <a:pt x="289631" y="0"/>
                  </a:lnTo>
                  <a:lnTo>
                    <a:pt x="276259" y="87620"/>
                  </a:lnTo>
                  <a:cubicBezTo>
                    <a:pt x="268198" y="127011"/>
                    <a:pt x="258224" y="165705"/>
                    <a:pt x="246437" y="203600"/>
                  </a:cubicBezTo>
                  <a:lnTo>
                    <a:pt x="214018" y="292177"/>
                  </a:lnTo>
                  <a:lnTo>
                    <a:pt x="122914" y="224050"/>
                  </a:lnTo>
                  <a:cubicBezTo>
                    <a:pt x="93028" y="199386"/>
                    <a:pt x="64347" y="173316"/>
                    <a:pt x="36972" y="145941"/>
                  </a:cubicBezTo>
                  <a:lnTo>
                    <a:pt x="0" y="105262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B68A510C-4A76-28A9-271B-E615186EE2E3}"/>
                </a:ext>
              </a:extLst>
            </p:cNvPr>
            <p:cNvSpPr/>
            <p:nvPr/>
          </p:nvSpPr>
          <p:spPr>
            <a:xfrm rot="5400000">
              <a:off x="5170513" y="3885536"/>
              <a:ext cx="231930" cy="316226"/>
            </a:xfrm>
            <a:custGeom>
              <a:avLst/>
              <a:gdLst>
                <a:gd name="connsiteX0" fmla="*/ 0 w 232168"/>
                <a:gd name="connsiteY0" fmla="*/ 0 h 312562"/>
                <a:gd name="connsiteX1" fmla="*/ 22599 w 232168"/>
                <a:gd name="connsiteY1" fmla="*/ 10887 h 312562"/>
                <a:gd name="connsiteX2" fmla="*/ 215546 w 232168"/>
                <a:gd name="connsiteY2" fmla="*/ 141175 h 312562"/>
                <a:gd name="connsiteX3" fmla="*/ 232168 w 232168"/>
                <a:gd name="connsiteY3" fmla="*/ 156281 h 312562"/>
                <a:gd name="connsiteX4" fmla="*/ 215546 w 232168"/>
                <a:gd name="connsiteY4" fmla="*/ 171388 h 312562"/>
                <a:gd name="connsiteX5" fmla="*/ 22599 w 232168"/>
                <a:gd name="connsiteY5" fmla="*/ 301676 h 312562"/>
                <a:gd name="connsiteX6" fmla="*/ 0 w 232168"/>
                <a:gd name="connsiteY6" fmla="*/ 312562 h 312562"/>
                <a:gd name="connsiteX7" fmla="*/ 4967 w 232168"/>
                <a:gd name="connsiteY7" fmla="*/ 280019 h 312562"/>
                <a:gd name="connsiteX8" fmla="*/ 11215 w 232168"/>
                <a:gd name="connsiteY8" fmla="*/ 156282 h 312562"/>
                <a:gd name="connsiteX9" fmla="*/ 4967 w 232168"/>
                <a:gd name="connsiteY9" fmla="*/ 32545 h 312562"/>
                <a:gd name="connsiteX10" fmla="*/ 0 w 232168"/>
                <a:gd name="connsiteY10" fmla="*/ 0 h 31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168" h="312562">
                  <a:moveTo>
                    <a:pt x="0" y="0"/>
                  </a:moveTo>
                  <a:lnTo>
                    <a:pt x="22599" y="10887"/>
                  </a:lnTo>
                  <a:cubicBezTo>
                    <a:pt x="91190" y="48148"/>
                    <a:pt x="155777" y="91848"/>
                    <a:pt x="215546" y="141175"/>
                  </a:cubicBezTo>
                  <a:lnTo>
                    <a:pt x="232168" y="156281"/>
                  </a:lnTo>
                  <a:lnTo>
                    <a:pt x="215546" y="171388"/>
                  </a:lnTo>
                  <a:cubicBezTo>
                    <a:pt x="155777" y="220715"/>
                    <a:pt x="91190" y="264414"/>
                    <a:pt x="22599" y="301676"/>
                  </a:cubicBezTo>
                  <a:lnTo>
                    <a:pt x="0" y="312562"/>
                  </a:lnTo>
                  <a:lnTo>
                    <a:pt x="4967" y="280019"/>
                  </a:lnTo>
                  <a:cubicBezTo>
                    <a:pt x="9098" y="239335"/>
                    <a:pt x="11215" y="198056"/>
                    <a:pt x="11215" y="156282"/>
                  </a:cubicBezTo>
                  <a:cubicBezTo>
                    <a:pt x="11215" y="114508"/>
                    <a:pt x="9098" y="73228"/>
                    <a:pt x="4967" y="32545"/>
                  </a:cubicBez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2BB1B942-D1A5-D6DB-9591-DEA1C9026277}"/>
                </a:ext>
              </a:extLst>
            </p:cNvPr>
            <p:cNvSpPr/>
            <p:nvPr/>
          </p:nvSpPr>
          <p:spPr>
            <a:xfrm rot="5400000">
              <a:off x="4564068" y="4218832"/>
              <a:ext cx="1444822" cy="1326386"/>
            </a:xfrm>
            <a:custGeom>
              <a:avLst/>
              <a:gdLst>
                <a:gd name="connsiteX0" fmla="*/ 0 w 1446307"/>
                <a:gd name="connsiteY0" fmla="*/ 655510 h 1311018"/>
                <a:gd name="connsiteX1" fmla="*/ 69320 w 1446307"/>
                <a:gd name="connsiteY1" fmla="*/ 592508 h 1311018"/>
                <a:gd name="connsiteX2" fmla="*/ 369374 w 1446307"/>
                <a:gd name="connsiteY2" fmla="*/ 96638 h 1311018"/>
                <a:gd name="connsiteX3" fmla="*/ 394223 w 1446307"/>
                <a:gd name="connsiteY3" fmla="*/ 0 h 1311018"/>
                <a:gd name="connsiteX4" fmla="*/ 494657 w 1446307"/>
                <a:gd name="connsiteY4" fmla="*/ 5072 h 1311018"/>
                <a:gd name="connsiteX5" fmla="*/ 1435068 w 1446307"/>
                <a:gd name="connsiteY5" fmla="*/ 632178 h 1311018"/>
                <a:gd name="connsiteX6" fmla="*/ 1446307 w 1446307"/>
                <a:gd name="connsiteY6" fmla="*/ 655508 h 1311018"/>
                <a:gd name="connsiteX7" fmla="*/ 1435067 w 1446307"/>
                <a:gd name="connsiteY7" fmla="*/ 678841 h 1311018"/>
                <a:gd name="connsiteX8" fmla="*/ 494658 w 1446307"/>
                <a:gd name="connsiteY8" fmla="*/ 1305947 h 1311018"/>
                <a:gd name="connsiteX9" fmla="*/ 394222 w 1446307"/>
                <a:gd name="connsiteY9" fmla="*/ 1311018 h 1311018"/>
                <a:gd name="connsiteX10" fmla="*/ 369374 w 1446307"/>
                <a:gd name="connsiteY10" fmla="*/ 1214383 h 1311018"/>
                <a:gd name="connsiteX11" fmla="*/ 69320 w 1446307"/>
                <a:gd name="connsiteY11" fmla="*/ 718513 h 1311018"/>
                <a:gd name="connsiteX12" fmla="*/ 0 w 1446307"/>
                <a:gd name="connsiteY12" fmla="*/ 655510 h 13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6307" h="1311018">
                  <a:moveTo>
                    <a:pt x="0" y="655510"/>
                  </a:moveTo>
                  <a:lnTo>
                    <a:pt x="69320" y="592508"/>
                  </a:lnTo>
                  <a:cubicBezTo>
                    <a:pt x="206199" y="455629"/>
                    <a:pt x="310441" y="286115"/>
                    <a:pt x="369374" y="96638"/>
                  </a:cubicBezTo>
                  <a:lnTo>
                    <a:pt x="394223" y="0"/>
                  </a:lnTo>
                  <a:lnTo>
                    <a:pt x="494657" y="5072"/>
                  </a:lnTo>
                  <a:cubicBezTo>
                    <a:pt x="901496" y="46389"/>
                    <a:pt x="1248762" y="289219"/>
                    <a:pt x="1435068" y="632178"/>
                  </a:cubicBezTo>
                  <a:lnTo>
                    <a:pt x="1446307" y="655508"/>
                  </a:lnTo>
                  <a:lnTo>
                    <a:pt x="1435067" y="678841"/>
                  </a:lnTo>
                  <a:cubicBezTo>
                    <a:pt x="1248761" y="1021799"/>
                    <a:pt x="901496" y="1264630"/>
                    <a:pt x="494658" y="1305947"/>
                  </a:cubicBezTo>
                  <a:lnTo>
                    <a:pt x="394222" y="1311018"/>
                  </a:lnTo>
                  <a:lnTo>
                    <a:pt x="369374" y="1214383"/>
                  </a:lnTo>
                  <a:cubicBezTo>
                    <a:pt x="310441" y="1024906"/>
                    <a:pt x="206199" y="855391"/>
                    <a:pt x="69320" y="718513"/>
                  </a:cubicBezTo>
                  <a:lnTo>
                    <a:pt x="0" y="6555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0724CEA5-A41D-B9FC-34F9-427679B077E4}"/>
                </a:ext>
              </a:extLst>
            </p:cNvPr>
            <p:cNvSpPr/>
            <p:nvPr/>
          </p:nvSpPr>
          <p:spPr>
            <a:xfrm rot="5400000">
              <a:off x="4752765" y="967026"/>
              <a:ext cx="1067424" cy="2175269"/>
            </a:xfrm>
            <a:custGeom>
              <a:avLst/>
              <a:gdLst>
                <a:gd name="connsiteX0" fmla="*/ 0 w 1068521"/>
                <a:gd name="connsiteY0" fmla="*/ 1075033 h 2150066"/>
                <a:gd name="connsiteX1" fmla="*/ 633353 w 1068521"/>
                <a:gd name="connsiteY1" fmla="*/ 10886 h 2150066"/>
                <a:gd name="connsiteX2" fmla="*/ 655952 w 1068521"/>
                <a:gd name="connsiteY2" fmla="*/ 0 h 2150066"/>
                <a:gd name="connsiteX3" fmla="*/ 650985 w 1068521"/>
                <a:gd name="connsiteY3" fmla="*/ 32543 h 2150066"/>
                <a:gd name="connsiteX4" fmla="*/ 644737 w 1068521"/>
                <a:gd name="connsiteY4" fmla="*/ 156280 h 2150066"/>
                <a:gd name="connsiteX5" fmla="*/ 999200 w 1068521"/>
                <a:gd name="connsiteY5" fmla="*/ 1012030 h 2150066"/>
                <a:gd name="connsiteX6" fmla="*/ 1068521 w 1068521"/>
                <a:gd name="connsiteY6" fmla="*/ 1075032 h 2150066"/>
                <a:gd name="connsiteX7" fmla="*/ 999200 w 1068521"/>
                <a:gd name="connsiteY7" fmla="*/ 1138035 h 2150066"/>
                <a:gd name="connsiteX8" fmla="*/ 644737 w 1068521"/>
                <a:gd name="connsiteY8" fmla="*/ 1993785 h 2150066"/>
                <a:gd name="connsiteX9" fmla="*/ 650985 w 1068521"/>
                <a:gd name="connsiteY9" fmla="*/ 2117522 h 2150066"/>
                <a:gd name="connsiteX10" fmla="*/ 655952 w 1068521"/>
                <a:gd name="connsiteY10" fmla="*/ 2150066 h 2150066"/>
                <a:gd name="connsiteX11" fmla="*/ 633353 w 1068521"/>
                <a:gd name="connsiteY11" fmla="*/ 2139180 h 2150066"/>
                <a:gd name="connsiteX12" fmla="*/ 0 w 1068521"/>
                <a:gd name="connsiteY12" fmla="*/ 1075033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521" h="2150066">
                  <a:moveTo>
                    <a:pt x="0" y="1075033"/>
                  </a:moveTo>
                  <a:cubicBezTo>
                    <a:pt x="0" y="615520"/>
                    <a:pt x="256100" y="215823"/>
                    <a:pt x="633353" y="10886"/>
                  </a:cubicBezTo>
                  <a:lnTo>
                    <a:pt x="655952" y="0"/>
                  </a:lnTo>
                  <a:lnTo>
                    <a:pt x="650985" y="32543"/>
                  </a:lnTo>
                  <a:cubicBezTo>
                    <a:pt x="646854" y="73226"/>
                    <a:pt x="644737" y="114506"/>
                    <a:pt x="644737" y="156280"/>
                  </a:cubicBezTo>
                  <a:cubicBezTo>
                    <a:pt x="644737" y="490471"/>
                    <a:pt x="780195" y="793024"/>
                    <a:pt x="999200" y="1012030"/>
                  </a:cubicBezTo>
                  <a:lnTo>
                    <a:pt x="1068521" y="1075032"/>
                  </a:lnTo>
                  <a:lnTo>
                    <a:pt x="999200" y="1138035"/>
                  </a:lnTo>
                  <a:cubicBezTo>
                    <a:pt x="780195" y="1357041"/>
                    <a:pt x="644737" y="1659594"/>
                    <a:pt x="644737" y="1993785"/>
                  </a:cubicBezTo>
                  <a:cubicBezTo>
                    <a:pt x="644737" y="2035559"/>
                    <a:pt x="646854" y="2076838"/>
                    <a:pt x="650985" y="2117522"/>
                  </a:cubicBezTo>
                  <a:lnTo>
                    <a:pt x="655952" y="2150066"/>
                  </a:lnTo>
                  <a:lnTo>
                    <a:pt x="633353" y="2139180"/>
                  </a:lnTo>
                  <a:cubicBezTo>
                    <a:pt x="256100" y="1934243"/>
                    <a:pt x="0" y="1534545"/>
                    <a:pt x="0" y="1075033"/>
                  </a:cubicBezTo>
                  <a:close/>
                </a:path>
              </a:pathLst>
            </a:custGeom>
            <a:solidFill>
              <a:srgbClr val="003B6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Aidan</a:t>
              </a:r>
              <a:endParaRPr lang="en-US" sz="1350" b="1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D5DE15CE-169D-6B62-DA07-CF3A1BF59A6F}"/>
                </a:ext>
              </a:extLst>
            </p:cNvPr>
            <p:cNvSpPr/>
            <p:nvPr/>
          </p:nvSpPr>
          <p:spPr>
            <a:xfrm rot="5400000">
              <a:off x="5825519" y="2650916"/>
              <a:ext cx="2089570" cy="1140191"/>
            </a:xfrm>
            <a:custGeom>
              <a:avLst/>
              <a:gdLst>
                <a:gd name="connsiteX0" fmla="*/ 0 w 2091718"/>
                <a:gd name="connsiteY0" fmla="*/ 1053934 h 1126981"/>
                <a:gd name="connsiteX1" fmla="*/ 13372 w 2091718"/>
                <a:gd name="connsiteY1" fmla="*/ 966314 h 1126981"/>
                <a:gd name="connsiteX2" fmla="*/ 1198998 w 2091718"/>
                <a:gd name="connsiteY2" fmla="*/ 0 h 1126981"/>
                <a:gd name="connsiteX3" fmla="*/ 2054747 w 2091718"/>
                <a:gd name="connsiteY3" fmla="*/ 354463 h 1126981"/>
                <a:gd name="connsiteX4" fmla="*/ 2091718 w 2091718"/>
                <a:gd name="connsiteY4" fmla="*/ 395142 h 1126981"/>
                <a:gd name="connsiteX5" fmla="*/ 1996468 w 2091718"/>
                <a:gd name="connsiteY5" fmla="*/ 419634 h 1126981"/>
                <a:gd name="connsiteX6" fmla="*/ 1241240 w 2091718"/>
                <a:gd name="connsiteY6" fmla="*/ 1104369 h 1126981"/>
                <a:gd name="connsiteX7" fmla="*/ 1232964 w 2091718"/>
                <a:gd name="connsiteY7" fmla="*/ 1126981 h 1126981"/>
                <a:gd name="connsiteX8" fmla="*/ 1230902 w 2091718"/>
                <a:gd name="connsiteY8" fmla="*/ 1125439 h 1126981"/>
                <a:gd name="connsiteX9" fmla="*/ 554260 w 2091718"/>
                <a:gd name="connsiteY9" fmla="*/ 918754 h 1126981"/>
                <a:gd name="connsiteX10" fmla="*/ 83191 w 2091718"/>
                <a:gd name="connsiteY10" fmla="*/ 1013859 h 1126981"/>
                <a:gd name="connsiteX11" fmla="*/ 0 w 2091718"/>
                <a:gd name="connsiteY11" fmla="*/ 1053934 h 112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8" h="1126981">
                  <a:moveTo>
                    <a:pt x="0" y="1053934"/>
                  </a:moveTo>
                  <a:lnTo>
                    <a:pt x="13372" y="966314"/>
                  </a:lnTo>
                  <a:cubicBezTo>
                    <a:pt x="126220" y="414840"/>
                    <a:pt x="614163" y="0"/>
                    <a:pt x="1198998" y="0"/>
                  </a:cubicBezTo>
                  <a:cubicBezTo>
                    <a:pt x="1533189" y="0"/>
                    <a:pt x="1835742" y="135458"/>
                    <a:pt x="2054747" y="354463"/>
                  </a:cubicBezTo>
                  <a:lnTo>
                    <a:pt x="2091718" y="395142"/>
                  </a:lnTo>
                  <a:lnTo>
                    <a:pt x="1996468" y="419634"/>
                  </a:lnTo>
                  <a:cubicBezTo>
                    <a:pt x="1655409" y="525714"/>
                    <a:pt x="1379030" y="778596"/>
                    <a:pt x="1241240" y="1104369"/>
                  </a:cubicBezTo>
                  <a:lnTo>
                    <a:pt x="1232964" y="1126981"/>
                  </a:lnTo>
                  <a:lnTo>
                    <a:pt x="1230902" y="1125439"/>
                  </a:lnTo>
                  <a:cubicBezTo>
                    <a:pt x="1037750" y="994949"/>
                    <a:pt x="804904" y="918754"/>
                    <a:pt x="554260" y="918754"/>
                  </a:cubicBezTo>
                  <a:cubicBezTo>
                    <a:pt x="387165" y="918754"/>
                    <a:pt x="227979" y="952618"/>
                    <a:pt x="83191" y="1013859"/>
                  </a:cubicBezTo>
                  <a:lnTo>
                    <a:pt x="0" y="1053934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Nicholas</a:t>
              </a:r>
              <a:endParaRPr lang="en-US" sz="1350" b="1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8637F34C-F8DA-C4A0-F0DF-F10EB3F55203}"/>
                </a:ext>
              </a:extLst>
            </p:cNvPr>
            <p:cNvSpPr/>
            <p:nvPr/>
          </p:nvSpPr>
          <p:spPr>
            <a:xfrm rot="5400000">
              <a:off x="2657866" y="2650917"/>
              <a:ext cx="2089569" cy="1140188"/>
            </a:xfrm>
            <a:custGeom>
              <a:avLst/>
              <a:gdLst>
                <a:gd name="connsiteX0" fmla="*/ 0 w 2091717"/>
                <a:gd name="connsiteY0" fmla="*/ 73046 h 1126978"/>
                <a:gd name="connsiteX1" fmla="*/ 83191 w 2091717"/>
                <a:gd name="connsiteY1" fmla="*/ 113121 h 1126978"/>
                <a:gd name="connsiteX2" fmla="*/ 554260 w 2091717"/>
                <a:gd name="connsiteY2" fmla="*/ 208226 h 1126978"/>
                <a:gd name="connsiteX3" fmla="*/ 1230902 w 2091717"/>
                <a:gd name="connsiteY3" fmla="*/ 1541 h 1126978"/>
                <a:gd name="connsiteX4" fmla="*/ 1232962 w 2091717"/>
                <a:gd name="connsiteY4" fmla="*/ 0 h 1126978"/>
                <a:gd name="connsiteX5" fmla="*/ 1241238 w 2091717"/>
                <a:gd name="connsiteY5" fmla="*/ 22610 h 1126978"/>
                <a:gd name="connsiteX6" fmla="*/ 1996465 w 2091717"/>
                <a:gd name="connsiteY6" fmla="*/ 707345 h 1126978"/>
                <a:gd name="connsiteX7" fmla="*/ 2091717 w 2091717"/>
                <a:gd name="connsiteY7" fmla="*/ 731837 h 1126978"/>
                <a:gd name="connsiteX8" fmla="*/ 2054746 w 2091717"/>
                <a:gd name="connsiteY8" fmla="*/ 772515 h 1126978"/>
                <a:gd name="connsiteX9" fmla="*/ 1198998 w 2091717"/>
                <a:gd name="connsiteY9" fmla="*/ 1126978 h 1126978"/>
                <a:gd name="connsiteX10" fmla="*/ 13372 w 2091717"/>
                <a:gd name="connsiteY10" fmla="*/ 160665 h 1126978"/>
                <a:gd name="connsiteX11" fmla="*/ 0 w 2091717"/>
                <a:gd name="connsiteY11" fmla="*/ 73046 h 11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7" h="1126978">
                  <a:moveTo>
                    <a:pt x="0" y="73046"/>
                  </a:moveTo>
                  <a:lnTo>
                    <a:pt x="83191" y="113121"/>
                  </a:lnTo>
                  <a:cubicBezTo>
                    <a:pt x="227979" y="174361"/>
                    <a:pt x="387165" y="208226"/>
                    <a:pt x="554260" y="208226"/>
                  </a:cubicBezTo>
                  <a:cubicBezTo>
                    <a:pt x="804904" y="208226"/>
                    <a:pt x="1037750" y="132031"/>
                    <a:pt x="1230902" y="1541"/>
                  </a:cubicBezTo>
                  <a:lnTo>
                    <a:pt x="1232962" y="0"/>
                  </a:lnTo>
                  <a:lnTo>
                    <a:pt x="1241238" y="22610"/>
                  </a:lnTo>
                  <a:cubicBezTo>
                    <a:pt x="1379028" y="348383"/>
                    <a:pt x="1655407" y="601265"/>
                    <a:pt x="1996465" y="707345"/>
                  </a:cubicBezTo>
                  <a:lnTo>
                    <a:pt x="2091717" y="731837"/>
                  </a:lnTo>
                  <a:lnTo>
                    <a:pt x="2054746" y="772515"/>
                  </a:lnTo>
                  <a:cubicBezTo>
                    <a:pt x="1835742" y="991520"/>
                    <a:pt x="1533189" y="1126978"/>
                    <a:pt x="1198998" y="1126978"/>
                  </a:cubicBezTo>
                  <a:cubicBezTo>
                    <a:pt x="614163" y="1126978"/>
                    <a:pt x="126220" y="712138"/>
                    <a:pt x="13372" y="160665"/>
                  </a:cubicBezTo>
                  <a:lnTo>
                    <a:pt x="0" y="73046"/>
                  </a:lnTo>
                  <a:close/>
                </a:path>
              </a:pathLst>
            </a:custGeom>
            <a:solidFill>
              <a:srgbClr val="19978B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Jeffrey</a:t>
              </a:r>
              <a:endParaRPr lang="en-US" sz="1350" b="1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1EE8809E-D4DD-7779-0CDC-A1F088273F63}"/>
                </a:ext>
              </a:extLst>
            </p:cNvPr>
            <p:cNvSpPr/>
            <p:nvPr/>
          </p:nvSpPr>
          <p:spPr>
            <a:xfrm rot="5400000">
              <a:off x="4852727" y="2728435"/>
              <a:ext cx="867500" cy="587373"/>
            </a:xfrm>
            <a:custGeom>
              <a:avLst/>
              <a:gdLst>
                <a:gd name="connsiteX0" fmla="*/ 0 w 868392"/>
                <a:gd name="connsiteY0" fmla="*/ 290284 h 580568"/>
                <a:gd name="connsiteX1" fmla="*/ 16621 w 868392"/>
                <a:gd name="connsiteY1" fmla="*/ 275178 h 580568"/>
                <a:gd name="connsiteX2" fmla="*/ 662691 w 868392"/>
                <a:gd name="connsiteY2" fmla="*/ 5072 h 580568"/>
                <a:gd name="connsiteX3" fmla="*/ 763128 w 868392"/>
                <a:gd name="connsiteY3" fmla="*/ 0 h 580568"/>
                <a:gd name="connsiteX4" fmla="*/ 787976 w 868392"/>
                <a:gd name="connsiteY4" fmla="*/ 96636 h 580568"/>
                <a:gd name="connsiteX5" fmla="*/ 828671 w 868392"/>
                <a:gd name="connsiteY5" fmla="*/ 207825 h 580568"/>
                <a:gd name="connsiteX6" fmla="*/ 868392 w 868392"/>
                <a:gd name="connsiteY6" fmla="*/ 290280 h 580568"/>
                <a:gd name="connsiteX7" fmla="*/ 828669 w 868392"/>
                <a:gd name="connsiteY7" fmla="*/ 372742 h 580568"/>
                <a:gd name="connsiteX8" fmla="*/ 787973 w 868392"/>
                <a:gd name="connsiteY8" fmla="*/ 483931 h 580568"/>
                <a:gd name="connsiteX9" fmla="*/ 763124 w 868392"/>
                <a:gd name="connsiteY9" fmla="*/ 580568 h 580568"/>
                <a:gd name="connsiteX10" fmla="*/ 662691 w 868392"/>
                <a:gd name="connsiteY10" fmla="*/ 575497 h 580568"/>
                <a:gd name="connsiteX11" fmla="*/ 16621 w 868392"/>
                <a:gd name="connsiteY11" fmla="*/ 305391 h 580568"/>
                <a:gd name="connsiteX12" fmla="*/ 0 w 868392"/>
                <a:gd name="connsiteY12" fmla="*/ 290284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8392" h="580568">
                  <a:moveTo>
                    <a:pt x="0" y="290284"/>
                  </a:moveTo>
                  <a:lnTo>
                    <a:pt x="16621" y="275178"/>
                  </a:lnTo>
                  <a:cubicBezTo>
                    <a:pt x="195932" y="127197"/>
                    <a:pt x="418588" y="29862"/>
                    <a:pt x="662691" y="5072"/>
                  </a:cubicBezTo>
                  <a:lnTo>
                    <a:pt x="763128" y="0"/>
                  </a:lnTo>
                  <a:lnTo>
                    <a:pt x="787976" y="96636"/>
                  </a:lnTo>
                  <a:cubicBezTo>
                    <a:pt x="799762" y="134531"/>
                    <a:pt x="813361" y="171628"/>
                    <a:pt x="828671" y="207825"/>
                  </a:cubicBezTo>
                  <a:lnTo>
                    <a:pt x="868392" y="290280"/>
                  </a:lnTo>
                  <a:lnTo>
                    <a:pt x="828669" y="372742"/>
                  </a:lnTo>
                  <a:cubicBezTo>
                    <a:pt x="813358" y="408939"/>
                    <a:pt x="799759" y="446036"/>
                    <a:pt x="787973" y="483931"/>
                  </a:cubicBezTo>
                  <a:lnTo>
                    <a:pt x="763124" y="580568"/>
                  </a:lnTo>
                  <a:lnTo>
                    <a:pt x="662691" y="575497"/>
                  </a:lnTo>
                  <a:cubicBezTo>
                    <a:pt x="418588" y="550707"/>
                    <a:pt x="195932" y="453371"/>
                    <a:pt x="16621" y="305391"/>
                  </a:cubicBezTo>
                  <a:lnTo>
                    <a:pt x="0" y="29028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08506F81-E521-4D29-6F4E-3CC22C63E8AD}"/>
                </a:ext>
              </a:extLst>
            </p:cNvPr>
            <p:cNvSpPr/>
            <p:nvPr/>
          </p:nvSpPr>
          <p:spPr>
            <a:xfrm rot="5400000">
              <a:off x="4381824" y="3212104"/>
              <a:ext cx="530967" cy="749124"/>
            </a:xfrm>
            <a:custGeom>
              <a:avLst/>
              <a:gdLst>
                <a:gd name="connsiteX0" fmla="*/ 0 w 531513"/>
                <a:gd name="connsiteY0" fmla="*/ 291985 h 740445"/>
                <a:gd name="connsiteX1" fmla="*/ 24588 w 531513"/>
                <a:gd name="connsiteY1" fmla="*/ 48085 h 740445"/>
                <a:gd name="connsiteX2" fmla="*/ 29561 w 531513"/>
                <a:gd name="connsiteY2" fmla="*/ 28741 h 740445"/>
                <a:gd name="connsiteX3" fmla="*/ 52866 w 531513"/>
                <a:gd name="connsiteY3" fmla="*/ 29918 h 740445"/>
                <a:gd name="connsiteX4" fmla="*/ 296766 w 531513"/>
                <a:gd name="connsiteY4" fmla="*/ 5331 h 740445"/>
                <a:gd name="connsiteX5" fmla="*/ 317495 w 531513"/>
                <a:gd name="connsiteY5" fmla="*/ 0 h 740445"/>
                <a:gd name="connsiteX6" fmla="*/ 354467 w 531513"/>
                <a:gd name="connsiteY6" fmla="*/ 40679 h 740445"/>
                <a:gd name="connsiteX7" fmla="*/ 440409 w 531513"/>
                <a:gd name="connsiteY7" fmla="*/ 118788 h 740445"/>
                <a:gd name="connsiteX8" fmla="*/ 531513 w 531513"/>
                <a:gd name="connsiteY8" fmla="*/ 186915 h 740445"/>
                <a:gd name="connsiteX9" fmla="*/ 523237 w 531513"/>
                <a:gd name="connsiteY9" fmla="*/ 209527 h 740445"/>
                <a:gd name="connsiteX10" fmla="*/ 177936 w 531513"/>
                <a:gd name="connsiteY10" fmla="*/ 672317 h 740445"/>
                <a:gd name="connsiteX11" fmla="*/ 86830 w 531513"/>
                <a:gd name="connsiteY11" fmla="*/ 740445 h 740445"/>
                <a:gd name="connsiteX12" fmla="*/ 54410 w 531513"/>
                <a:gd name="connsiteY12" fmla="*/ 651866 h 740445"/>
                <a:gd name="connsiteX13" fmla="*/ 0 w 531513"/>
                <a:gd name="connsiteY13" fmla="*/ 291985 h 74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13" h="740445">
                  <a:moveTo>
                    <a:pt x="0" y="291985"/>
                  </a:moveTo>
                  <a:cubicBezTo>
                    <a:pt x="0" y="208437"/>
                    <a:pt x="8467" y="126866"/>
                    <a:pt x="24588" y="48085"/>
                  </a:cubicBezTo>
                  <a:lnTo>
                    <a:pt x="29561" y="28741"/>
                  </a:lnTo>
                  <a:lnTo>
                    <a:pt x="52866" y="29918"/>
                  </a:lnTo>
                  <a:cubicBezTo>
                    <a:pt x="136413" y="29918"/>
                    <a:pt x="217984" y="21452"/>
                    <a:pt x="296766" y="5331"/>
                  </a:cubicBezTo>
                  <a:lnTo>
                    <a:pt x="317495" y="0"/>
                  </a:lnTo>
                  <a:lnTo>
                    <a:pt x="354467" y="40679"/>
                  </a:lnTo>
                  <a:cubicBezTo>
                    <a:pt x="381842" y="68054"/>
                    <a:pt x="410523" y="94124"/>
                    <a:pt x="440409" y="118788"/>
                  </a:cubicBezTo>
                  <a:lnTo>
                    <a:pt x="531513" y="186915"/>
                  </a:lnTo>
                  <a:lnTo>
                    <a:pt x="523237" y="209527"/>
                  </a:lnTo>
                  <a:cubicBezTo>
                    <a:pt x="446686" y="390512"/>
                    <a:pt x="327362" y="549000"/>
                    <a:pt x="177936" y="672317"/>
                  </a:cubicBezTo>
                  <a:lnTo>
                    <a:pt x="86830" y="740445"/>
                  </a:lnTo>
                  <a:lnTo>
                    <a:pt x="54410" y="651866"/>
                  </a:lnTo>
                  <a:cubicBezTo>
                    <a:pt x="19049" y="538179"/>
                    <a:pt x="0" y="417307"/>
                    <a:pt x="0" y="291985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C2E1E204-B789-4D59-3C2D-9D4198992EE2}"/>
                </a:ext>
              </a:extLst>
            </p:cNvPr>
            <p:cNvSpPr/>
            <p:nvPr/>
          </p:nvSpPr>
          <p:spPr>
            <a:xfrm rot="5400000">
              <a:off x="5660168" y="3212107"/>
              <a:ext cx="530961" cy="749120"/>
            </a:xfrm>
            <a:custGeom>
              <a:avLst/>
              <a:gdLst>
                <a:gd name="connsiteX0" fmla="*/ 0 w 531507"/>
                <a:gd name="connsiteY0" fmla="*/ 448457 h 740441"/>
                <a:gd name="connsiteX1" fmla="*/ 54409 w 531507"/>
                <a:gd name="connsiteY1" fmla="*/ 88577 h 740441"/>
                <a:gd name="connsiteX2" fmla="*/ 86828 w 531507"/>
                <a:gd name="connsiteY2" fmla="*/ 0 h 740441"/>
                <a:gd name="connsiteX3" fmla="*/ 177932 w 531507"/>
                <a:gd name="connsiteY3" fmla="*/ 68127 h 740441"/>
                <a:gd name="connsiteX4" fmla="*/ 523233 w 531507"/>
                <a:gd name="connsiteY4" fmla="*/ 530917 h 740441"/>
                <a:gd name="connsiteX5" fmla="*/ 531507 w 531507"/>
                <a:gd name="connsiteY5" fmla="*/ 553525 h 740441"/>
                <a:gd name="connsiteX6" fmla="*/ 440402 w 531507"/>
                <a:gd name="connsiteY6" fmla="*/ 621653 h 740441"/>
                <a:gd name="connsiteX7" fmla="*/ 354460 w 531507"/>
                <a:gd name="connsiteY7" fmla="*/ 699762 h 740441"/>
                <a:gd name="connsiteX8" fmla="*/ 317488 w 531507"/>
                <a:gd name="connsiteY8" fmla="*/ 740441 h 740441"/>
                <a:gd name="connsiteX9" fmla="*/ 296762 w 531507"/>
                <a:gd name="connsiteY9" fmla="*/ 735112 h 740441"/>
                <a:gd name="connsiteX10" fmla="*/ 52862 w 531507"/>
                <a:gd name="connsiteY10" fmla="*/ 710525 h 740441"/>
                <a:gd name="connsiteX11" fmla="*/ 29561 w 531507"/>
                <a:gd name="connsiteY11" fmla="*/ 711701 h 740441"/>
                <a:gd name="connsiteX12" fmla="*/ 24587 w 531507"/>
                <a:gd name="connsiteY12" fmla="*/ 692357 h 740441"/>
                <a:gd name="connsiteX13" fmla="*/ 0 w 531507"/>
                <a:gd name="connsiteY13" fmla="*/ 448457 h 7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07" h="740441">
                  <a:moveTo>
                    <a:pt x="0" y="448457"/>
                  </a:moveTo>
                  <a:cubicBezTo>
                    <a:pt x="0" y="323135"/>
                    <a:pt x="19048" y="202263"/>
                    <a:pt x="54409" y="88577"/>
                  </a:cubicBezTo>
                  <a:lnTo>
                    <a:pt x="86828" y="0"/>
                  </a:lnTo>
                  <a:lnTo>
                    <a:pt x="177932" y="68127"/>
                  </a:lnTo>
                  <a:cubicBezTo>
                    <a:pt x="327358" y="191444"/>
                    <a:pt x="446682" y="349931"/>
                    <a:pt x="523233" y="530917"/>
                  </a:cubicBezTo>
                  <a:lnTo>
                    <a:pt x="531507" y="553525"/>
                  </a:lnTo>
                  <a:lnTo>
                    <a:pt x="440402" y="621653"/>
                  </a:lnTo>
                  <a:cubicBezTo>
                    <a:pt x="410517" y="646316"/>
                    <a:pt x="381836" y="672386"/>
                    <a:pt x="354460" y="699762"/>
                  </a:cubicBezTo>
                  <a:lnTo>
                    <a:pt x="317488" y="740441"/>
                  </a:lnTo>
                  <a:lnTo>
                    <a:pt x="296762" y="735112"/>
                  </a:lnTo>
                  <a:cubicBezTo>
                    <a:pt x="217980" y="718991"/>
                    <a:pt x="136409" y="710525"/>
                    <a:pt x="52862" y="710525"/>
                  </a:cubicBezTo>
                  <a:lnTo>
                    <a:pt x="29561" y="711701"/>
                  </a:lnTo>
                  <a:lnTo>
                    <a:pt x="24587" y="692357"/>
                  </a:lnTo>
                  <a:cubicBezTo>
                    <a:pt x="8466" y="613575"/>
                    <a:pt x="0" y="532005"/>
                    <a:pt x="0" y="44845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6EA49698-8597-C24A-BF66-8A19F522A8DA}"/>
                </a:ext>
              </a:extLst>
            </p:cNvPr>
            <p:cNvSpPr/>
            <p:nvPr/>
          </p:nvSpPr>
          <p:spPr>
            <a:xfrm rot="5400000">
              <a:off x="5044971" y="3432771"/>
              <a:ext cx="483015" cy="529219"/>
            </a:xfrm>
            <a:custGeom>
              <a:avLst/>
              <a:gdLst>
                <a:gd name="connsiteX0" fmla="*/ 0 w 483512"/>
                <a:gd name="connsiteY0" fmla="*/ 261540 h 523087"/>
                <a:gd name="connsiteX1" fmla="*/ 11238 w 483512"/>
                <a:gd name="connsiteY1" fmla="*/ 238212 h 523087"/>
                <a:gd name="connsiteX2" fmla="*/ 141526 w 483512"/>
                <a:gd name="connsiteY2" fmla="*/ 45263 h 523087"/>
                <a:gd name="connsiteX3" fmla="*/ 182663 w 483512"/>
                <a:gd name="connsiteY3" fmla="*/ 0 h 523087"/>
                <a:gd name="connsiteX4" fmla="*/ 277917 w 483512"/>
                <a:gd name="connsiteY4" fmla="*/ 24493 h 523087"/>
                <a:gd name="connsiteX5" fmla="*/ 389106 w 483512"/>
                <a:gd name="connsiteY5" fmla="*/ 65189 h 523087"/>
                <a:gd name="connsiteX6" fmla="*/ 472297 w 483512"/>
                <a:gd name="connsiteY6" fmla="*/ 105263 h 523087"/>
                <a:gd name="connsiteX7" fmla="*/ 477264 w 483512"/>
                <a:gd name="connsiteY7" fmla="*/ 137808 h 523087"/>
                <a:gd name="connsiteX8" fmla="*/ 483512 w 483512"/>
                <a:gd name="connsiteY8" fmla="*/ 261545 h 523087"/>
                <a:gd name="connsiteX9" fmla="*/ 477264 w 483512"/>
                <a:gd name="connsiteY9" fmla="*/ 385282 h 523087"/>
                <a:gd name="connsiteX10" fmla="*/ 472297 w 483512"/>
                <a:gd name="connsiteY10" fmla="*/ 417825 h 523087"/>
                <a:gd name="connsiteX11" fmla="*/ 389106 w 483512"/>
                <a:gd name="connsiteY11" fmla="*/ 457900 h 523087"/>
                <a:gd name="connsiteX12" fmla="*/ 277917 w 483512"/>
                <a:gd name="connsiteY12" fmla="*/ 498596 h 523087"/>
                <a:gd name="connsiteX13" fmla="*/ 182666 w 483512"/>
                <a:gd name="connsiteY13" fmla="*/ 523087 h 523087"/>
                <a:gd name="connsiteX14" fmla="*/ 141528 w 483512"/>
                <a:gd name="connsiteY14" fmla="*/ 477824 h 523087"/>
                <a:gd name="connsiteX15" fmla="*/ 11241 w 483512"/>
                <a:gd name="connsiteY15" fmla="*/ 284875 h 523087"/>
                <a:gd name="connsiteX16" fmla="*/ 0 w 483512"/>
                <a:gd name="connsiteY16" fmla="*/ 261540 h 5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512" h="523087">
                  <a:moveTo>
                    <a:pt x="0" y="261540"/>
                  </a:moveTo>
                  <a:lnTo>
                    <a:pt x="11238" y="238212"/>
                  </a:lnTo>
                  <a:cubicBezTo>
                    <a:pt x="48499" y="169620"/>
                    <a:pt x="92199" y="105034"/>
                    <a:pt x="141526" y="45263"/>
                  </a:cubicBezTo>
                  <a:lnTo>
                    <a:pt x="182663" y="0"/>
                  </a:lnTo>
                  <a:lnTo>
                    <a:pt x="277917" y="24493"/>
                  </a:lnTo>
                  <a:cubicBezTo>
                    <a:pt x="315812" y="36279"/>
                    <a:pt x="352909" y="49878"/>
                    <a:pt x="389106" y="65189"/>
                  </a:cubicBezTo>
                  <a:lnTo>
                    <a:pt x="472297" y="105263"/>
                  </a:lnTo>
                  <a:lnTo>
                    <a:pt x="477264" y="137808"/>
                  </a:lnTo>
                  <a:cubicBezTo>
                    <a:pt x="481395" y="178491"/>
                    <a:pt x="483512" y="219771"/>
                    <a:pt x="483512" y="261545"/>
                  </a:cubicBezTo>
                  <a:cubicBezTo>
                    <a:pt x="483512" y="303319"/>
                    <a:pt x="481395" y="344598"/>
                    <a:pt x="477264" y="385282"/>
                  </a:cubicBezTo>
                  <a:lnTo>
                    <a:pt x="472297" y="417825"/>
                  </a:lnTo>
                  <a:lnTo>
                    <a:pt x="389106" y="457900"/>
                  </a:lnTo>
                  <a:cubicBezTo>
                    <a:pt x="352909" y="473210"/>
                    <a:pt x="315812" y="486809"/>
                    <a:pt x="277917" y="498596"/>
                  </a:cubicBezTo>
                  <a:lnTo>
                    <a:pt x="182666" y="523087"/>
                  </a:lnTo>
                  <a:lnTo>
                    <a:pt x="141528" y="477824"/>
                  </a:lnTo>
                  <a:cubicBezTo>
                    <a:pt x="92201" y="418053"/>
                    <a:pt x="48502" y="353467"/>
                    <a:pt x="11241" y="284875"/>
                  </a:cubicBezTo>
                  <a:lnTo>
                    <a:pt x="0" y="26154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462475C4-68CD-5165-7B99-0B3668F90655}"/>
                </a:ext>
              </a:extLst>
            </p:cNvPr>
            <p:cNvSpPr/>
            <p:nvPr/>
          </p:nvSpPr>
          <p:spPr>
            <a:xfrm rot="5400000">
              <a:off x="5268027" y="3870597"/>
              <a:ext cx="701285" cy="664384"/>
            </a:xfrm>
            <a:custGeom>
              <a:avLst/>
              <a:gdLst>
                <a:gd name="connsiteX0" fmla="*/ 0 w 702006"/>
                <a:gd name="connsiteY0" fmla="*/ 208226 h 656686"/>
                <a:gd name="connsiteX1" fmla="*/ 2062 w 702006"/>
                <a:gd name="connsiteY1" fmla="*/ 206685 h 656686"/>
                <a:gd name="connsiteX2" fmla="*/ 678703 w 702006"/>
                <a:gd name="connsiteY2" fmla="*/ 0 h 656686"/>
                <a:gd name="connsiteX3" fmla="*/ 702006 w 702006"/>
                <a:gd name="connsiteY3" fmla="*/ 1176 h 656686"/>
                <a:gd name="connsiteX4" fmla="*/ 677157 w 702006"/>
                <a:gd name="connsiteY4" fmla="*/ 97814 h 656686"/>
                <a:gd name="connsiteX5" fmla="*/ 377103 w 702006"/>
                <a:gd name="connsiteY5" fmla="*/ 593684 h 656686"/>
                <a:gd name="connsiteX6" fmla="*/ 307783 w 702006"/>
                <a:gd name="connsiteY6" fmla="*/ 656686 h 656686"/>
                <a:gd name="connsiteX7" fmla="*/ 291161 w 702006"/>
                <a:gd name="connsiteY7" fmla="*/ 641580 h 656686"/>
                <a:gd name="connsiteX8" fmla="*/ 98214 w 702006"/>
                <a:gd name="connsiteY8" fmla="*/ 511292 h 656686"/>
                <a:gd name="connsiteX9" fmla="*/ 75615 w 702006"/>
                <a:gd name="connsiteY9" fmla="*/ 500405 h 656686"/>
                <a:gd name="connsiteX10" fmla="*/ 62243 w 702006"/>
                <a:gd name="connsiteY10" fmla="*/ 412787 h 656686"/>
                <a:gd name="connsiteX11" fmla="*/ 32421 w 702006"/>
                <a:gd name="connsiteY11" fmla="*/ 296807 h 656686"/>
                <a:gd name="connsiteX12" fmla="*/ 0 w 702006"/>
                <a:gd name="connsiteY12" fmla="*/ 208226 h 65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6" h="656686">
                  <a:moveTo>
                    <a:pt x="0" y="208226"/>
                  </a:moveTo>
                  <a:lnTo>
                    <a:pt x="2062" y="206685"/>
                  </a:lnTo>
                  <a:cubicBezTo>
                    <a:pt x="195213" y="76195"/>
                    <a:pt x="428060" y="0"/>
                    <a:pt x="678703" y="0"/>
                  </a:cubicBezTo>
                  <a:lnTo>
                    <a:pt x="702006" y="1176"/>
                  </a:lnTo>
                  <a:lnTo>
                    <a:pt x="677157" y="97814"/>
                  </a:lnTo>
                  <a:cubicBezTo>
                    <a:pt x="618224" y="287291"/>
                    <a:pt x="513982" y="456805"/>
                    <a:pt x="377103" y="593684"/>
                  </a:cubicBezTo>
                  <a:lnTo>
                    <a:pt x="307783" y="656686"/>
                  </a:lnTo>
                  <a:lnTo>
                    <a:pt x="291161" y="641580"/>
                  </a:lnTo>
                  <a:cubicBezTo>
                    <a:pt x="231392" y="592253"/>
                    <a:pt x="166805" y="548553"/>
                    <a:pt x="98214" y="511292"/>
                  </a:cubicBezTo>
                  <a:lnTo>
                    <a:pt x="75615" y="500405"/>
                  </a:lnTo>
                  <a:lnTo>
                    <a:pt x="62243" y="412787"/>
                  </a:lnTo>
                  <a:cubicBezTo>
                    <a:pt x="54182" y="373396"/>
                    <a:pt x="44208" y="334702"/>
                    <a:pt x="32421" y="296807"/>
                  </a:cubicBezTo>
                  <a:lnTo>
                    <a:pt x="0" y="208226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A258841F-179E-7DD7-F738-1E1482A57F34}"/>
                </a:ext>
              </a:extLst>
            </p:cNvPr>
            <p:cNvSpPr/>
            <p:nvPr/>
          </p:nvSpPr>
          <p:spPr>
            <a:xfrm rot="5400000">
              <a:off x="4603646" y="3870599"/>
              <a:ext cx="701282" cy="664383"/>
            </a:xfrm>
            <a:custGeom>
              <a:avLst/>
              <a:gdLst>
                <a:gd name="connsiteX0" fmla="*/ 0 w 702003"/>
                <a:gd name="connsiteY0" fmla="*/ 448458 h 656685"/>
                <a:gd name="connsiteX1" fmla="*/ 32419 w 702003"/>
                <a:gd name="connsiteY1" fmla="*/ 359881 h 656685"/>
                <a:gd name="connsiteX2" fmla="*/ 62241 w 702003"/>
                <a:gd name="connsiteY2" fmla="*/ 243901 h 656685"/>
                <a:gd name="connsiteX3" fmla="*/ 75613 w 702003"/>
                <a:gd name="connsiteY3" fmla="*/ 156281 h 656685"/>
                <a:gd name="connsiteX4" fmla="*/ 98212 w 702003"/>
                <a:gd name="connsiteY4" fmla="*/ 145395 h 656685"/>
                <a:gd name="connsiteX5" fmla="*/ 291159 w 702003"/>
                <a:gd name="connsiteY5" fmla="*/ 15107 h 656685"/>
                <a:gd name="connsiteX6" fmla="*/ 307781 w 702003"/>
                <a:gd name="connsiteY6" fmla="*/ 0 h 656685"/>
                <a:gd name="connsiteX7" fmla="*/ 377101 w 702003"/>
                <a:gd name="connsiteY7" fmla="*/ 63003 h 656685"/>
                <a:gd name="connsiteX8" fmla="*/ 677155 w 702003"/>
                <a:gd name="connsiteY8" fmla="*/ 558873 h 656685"/>
                <a:gd name="connsiteX9" fmla="*/ 702003 w 702003"/>
                <a:gd name="connsiteY9" fmla="*/ 655508 h 656685"/>
                <a:gd name="connsiteX10" fmla="*/ 678702 w 702003"/>
                <a:gd name="connsiteY10" fmla="*/ 656685 h 656685"/>
                <a:gd name="connsiteX11" fmla="*/ 2062 w 702003"/>
                <a:gd name="connsiteY11" fmla="*/ 450000 h 656685"/>
                <a:gd name="connsiteX12" fmla="*/ 0 w 702003"/>
                <a:gd name="connsiteY12" fmla="*/ 448458 h 6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3" h="656685">
                  <a:moveTo>
                    <a:pt x="0" y="448458"/>
                  </a:moveTo>
                  <a:lnTo>
                    <a:pt x="32419" y="359881"/>
                  </a:lnTo>
                  <a:cubicBezTo>
                    <a:pt x="44206" y="321986"/>
                    <a:pt x="54180" y="283292"/>
                    <a:pt x="62241" y="243901"/>
                  </a:cubicBezTo>
                  <a:lnTo>
                    <a:pt x="75613" y="156281"/>
                  </a:lnTo>
                  <a:lnTo>
                    <a:pt x="98212" y="145395"/>
                  </a:lnTo>
                  <a:cubicBezTo>
                    <a:pt x="166803" y="108133"/>
                    <a:pt x="231390" y="64434"/>
                    <a:pt x="291159" y="15107"/>
                  </a:cubicBezTo>
                  <a:lnTo>
                    <a:pt x="307781" y="0"/>
                  </a:lnTo>
                  <a:lnTo>
                    <a:pt x="377101" y="63003"/>
                  </a:lnTo>
                  <a:cubicBezTo>
                    <a:pt x="513980" y="199881"/>
                    <a:pt x="618222" y="369396"/>
                    <a:pt x="677155" y="558873"/>
                  </a:cubicBezTo>
                  <a:lnTo>
                    <a:pt x="702003" y="655508"/>
                  </a:lnTo>
                  <a:lnTo>
                    <a:pt x="678702" y="656685"/>
                  </a:lnTo>
                  <a:cubicBezTo>
                    <a:pt x="428059" y="656685"/>
                    <a:pt x="195213" y="580490"/>
                    <a:pt x="2062" y="450000"/>
                  </a:cubicBezTo>
                  <a:lnTo>
                    <a:pt x="0" y="448458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CF17735C-175E-D21D-A109-63FF86EBD7B1}"/>
                </a:ext>
              </a:extLst>
            </p:cNvPr>
            <p:cNvSpPr/>
            <p:nvPr/>
          </p:nvSpPr>
          <p:spPr>
            <a:xfrm rot="5400000">
              <a:off x="3657607" y="4110251"/>
              <a:ext cx="1473329" cy="1784418"/>
            </a:xfrm>
            <a:custGeom>
              <a:avLst/>
              <a:gdLst>
                <a:gd name="connsiteX0" fmla="*/ 0 w 1474843"/>
                <a:gd name="connsiteY0" fmla="*/ 1733827 h 1763744"/>
                <a:gd name="connsiteX1" fmla="*/ 41139 w 1474843"/>
                <a:gd name="connsiteY1" fmla="*/ 1688563 h 1763744"/>
                <a:gd name="connsiteX2" fmla="*/ 317492 w 1474843"/>
                <a:gd name="connsiteY2" fmla="*/ 918755 h 1763744"/>
                <a:gd name="connsiteX3" fmla="*/ 292905 w 1474843"/>
                <a:gd name="connsiteY3" fmla="*/ 674855 h 1763744"/>
                <a:gd name="connsiteX4" fmla="*/ 287931 w 1474843"/>
                <a:gd name="connsiteY4" fmla="*/ 655510 h 1763744"/>
                <a:gd name="connsiteX5" fmla="*/ 388367 w 1474843"/>
                <a:gd name="connsiteY5" fmla="*/ 650439 h 1763744"/>
                <a:gd name="connsiteX6" fmla="*/ 1328776 w 1474843"/>
                <a:gd name="connsiteY6" fmla="*/ 23333 h 1763744"/>
                <a:gd name="connsiteX7" fmla="*/ 1340016 w 1474843"/>
                <a:gd name="connsiteY7" fmla="*/ 0 h 1763744"/>
                <a:gd name="connsiteX8" fmla="*/ 1379738 w 1474843"/>
                <a:gd name="connsiteY8" fmla="*/ 82460 h 1763744"/>
                <a:gd name="connsiteX9" fmla="*/ 1474843 w 1474843"/>
                <a:gd name="connsiteY9" fmla="*/ 553530 h 1763744"/>
                <a:gd name="connsiteX10" fmla="*/ 264629 w 1474843"/>
                <a:gd name="connsiteY10" fmla="*/ 1763744 h 1763744"/>
                <a:gd name="connsiteX11" fmla="*/ 20729 w 1474843"/>
                <a:gd name="connsiteY11" fmla="*/ 1739157 h 1763744"/>
                <a:gd name="connsiteX12" fmla="*/ 0 w 1474843"/>
                <a:gd name="connsiteY12" fmla="*/ 1733827 h 17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3" h="1763744">
                  <a:moveTo>
                    <a:pt x="0" y="1733827"/>
                  </a:moveTo>
                  <a:lnTo>
                    <a:pt x="41139" y="1688563"/>
                  </a:lnTo>
                  <a:cubicBezTo>
                    <a:pt x="213783" y="1479366"/>
                    <a:pt x="317492" y="1211172"/>
                    <a:pt x="317492" y="918755"/>
                  </a:cubicBezTo>
                  <a:cubicBezTo>
                    <a:pt x="317492" y="835207"/>
                    <a:pt x="309026" y="753637"/>
                    <a:pt x="292905" y="674855"/>
                  </a:cubicBezTo>
                  <a:lnTo>
                    <a:pt x="287931" y="655510"/>
                  </a:lnTo>
                  <a:lnTo>
                    <a:pt x="388367" y="650439"/>
                  </a:lnTo>
                  <a:cubicBezTo>
                    <a:pt x="795205" y="609122"/>
                    <a:pt x="1142470" y="366291"/>
                    <a:pt x="1328776" y="23333"/>
                  </a:cubicBezTo>
                  <a:lnTo>
                    <a:pt x="1340016" y="0"/>
                  </a:lnTo>
                  <a:lnTo>
                    <a:pt x="1379738" y="82460"/>
                  </a:lnTo>
                  <a:cubicBezTo>
                    <a:pt x="1440979" y="227248"/>
                    <a:pt x="1474843" y="386434"/>
                    <a:pt x="1474843" y="553530"/>
                  </a:cubicBezTo>
                  <a:cubicBezTo>
                    <a:pt x="1474843" y="1221913"/>
                    <a:pt x="933012" y="1763744"/>
                    <a:pt x="264629" y="1763744"/>
                  </a:cubicBezTo>
                  <a:cubicBezTo>
                    <a:pt x="181081" y="1763744"/>
                    <a:pt x="99511" y="1755278"/>
                    <a:pt x="20729" y="1739157"/>
                  </a:cubicBezTo>
                  <a:lnTo>
                    <a:pt x="0" y="1733827"/>
                  </a:lnTo>
                  <a:close/>
                </a:path>
              </a:pathLst>
            </a:custGeom>
            <a:solidFill>
              <a:srgbClr val="31973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Ryan</a:t>
              </a:r>
              <a:endParaRPr lang="en-US" sz="1350" b="1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FFFD863-3B5E-83FF-D1C2-326B6CAAAAE9}"/>
                </a:ext>
              </a:extLst>
            </p:cNvPr>
            <p:cNvSpPr/>
            <p:nvPr/>
          </p:nvSpPr>
          <p:spPr>
            <a:xfrm rot="5400000">
              <a:off x="5442024" y="4110254"/>
              <a:ext cx="1473327" cy="1784414"/>
            </a:xfrm>
            <a:custGeom>
              <a:avLst/>
              <a:gdLst>
                <a:gd name="connsiteX0" fmla="*/ 0 w 1474841"/>
                <a:gd name="connsiteY0" fmla="*/ 29918 h 1763740"/>
                <a:gd name="connsiteX1" fmla="*/ 20730 w 1474841"/>
                <a:gd name="connsiteY1" fmla="*/ 24588 h 1763740"/>
                <a:gd name="connsiteX2" fmla="*/ 264630 w 1474841"/>
                <a:gd name="connsiteY2" fmla="*/ 0 h 1763740"/>
                <a:gd name="connsiteX3" fmla="*/ 1474841 w 1474841"/>
                <a:gd name="connsiteY3" fmla="*/ 1210214 h 1763740"/>
                <a:gd name="connsiteX4" fmla="*/ 1379737 w 1474841"/>
                <a:gd name="connsiteY4" fmla="*/ 1681283 h 1763740"/>
                <a:gd name="connsiteX5" fmla="*/ 1340015 w 1474841"/>
                <a:gd name="connsiteY5" fmla="*/ 1763740 h 1763740"/>
                <a:gd name="connsiteX6" fmla="*/ 1328776 w 1474841"/>
                <a:gd name="connsiteY6" fmla="*/ 1740410 h 1763740"/>
                <a:gd name="connsiteX7" fmla="*/ 388365 w 1474841"/>
                <a:gd name="connsiteY7" fmla="*/ 1113304 h 1763740"/>
                <a:gd name="connsiteX8" fmla="*/ 287931 w 1474841"/>
                <a:gd name="connsiteY8" fmla="*/ 1108232 h 1763740"/>
                <a:gd name="connsiteX9" fmla="*/ 292904 w 1474841"/>
                <a:gd name="connsiteY9" fmla="*/ 1088890 h 1763740"/>
                <a:gd name="connsiteX10" fmla="*/ 317491 w 1474841"/>
                <a:gd name="connsiteY10" fmla="*/ 844990 h 1763740"/>
                <a:gd name="connsiteX11" fmla="*/ 41139 w 1474841"/>
                <a:gd name="connsiteY11" fmla="*/ 75182 h 1763740"/>
                <a:gd name="connsiteX12" fmla="*/ 0 w 1474841"/>
                <a:gd name="connsiteY12" fmla="*/ 29918 h 17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1" h="1763740">
                  <a:moveTo>
                    <a:pt x="0" y="29918"/>
                  </a:moveTo>
                  <a:lnTo>
                    <a:pt x="20730" y="24588"/>
                  </a:lnTo>
                  <a:cubicBezTo>
                    <a:pt x="99512" y="8467"/>
                    <a:pt x="181082" y="0"/>
                    <a:pt x="264630" y="0"/>
                  </a:cubicBezTo>
                  <a:cubicBezTo>
                    <a:pt x="933012" y="0"/>
                    <a:pt x="1474841" y="541832"/>
                    <a:pt x="1474841" y="1210214"/>
                  </a:cubicBezTo>
                  <a:cubicBezTo>
                    <a:pt x="1474841" y="1377309"/>
                    <a:pt x="1440977" y="1536495"/>
                    <a:pt x="1379737" y="1681283"/>
                  </a:cubicBezTo>
                  <a:lnTo>
                    <a:pt x="1340015" y="1763740"/>
                  </a:lnTo>
                  <a:lnTo>
                    <a:pt x="1328776" y="1740410"/>
                  </a:lnTo>
                  <a:cubicBezTo>
                    <a:pt x="1142470" y="1397451"/>
                    <a:pt x="795204" y="1154621"/>
                    <a:pt x="388365" y="1113304"/>
                  </a:cubicBezTo>
                  <a:lnTo>
                    <a:pt x="287931" y="1108232"/>
                  </a:lnTo>
                  <a:lnTo>
                    <a:pt x="292904" y="1088890"/>
                  </a:lnTo>
                  <a:cubicBezTo>
                    <a:pt x="309025" y="1010108"/>
                    <a:pt x="317491" y="928538"/>
                    <a:pt x="317491" y="844990"/>
                  </a:cubicBezTo>
                  <a:cubicBezTo>
                    <a:pt x="317491" y="552573"/>
                    <a:pt x="213782" y="284378"/>
                    <a:pt x="41139" y="75182"/>
                  </a:cubicBezTo>
                  <a:lnTo>
                    <a:pt x="0" y="29918"/>
                  </a:lnTo>
                  <a:close/>
                </a:path>
              </a:pathLst>
            </a:custGeom>
            <a:solidFill>
              <a:srgbClr val="EE7624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   Edward</a:t>
              </a:r>
              <a:endParaRPr lang="en-US" sz="1350" b="1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1C14AB55-5D25-957A-22CC-C43A0AC0EF9F}"/>
                </a:ext>
              </a:extLst>
            </p:cNvPr>
            <p:cNvSpPr/>
            <p:nvPr/>
          </p:nvSpPr>
          <p:spPr>
            <a:xfrm>
              <a:off x="4508674" y="2893843"/>
              <a:ext cx="1555605" cy="1565509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cap="all">
                  <a:solidFill>
                    <a:schemeClr val="bg1"/>
                  </a:solidFill>
                </a:rPr>
                <a:t>Team 517</a:t>
              </a:r>
            </a:p>
          </p:txBody>
        </p:sp>
      </p:grp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B7BFD07F-F703-F42D-A2C2-21278C40E7D4}"/>
              </a:ext>
            </a:extLst>
          </p:cNvPr>
          <p:cNvSpPr/>
          <p:nvPr/>
        </p:nvSpPr>
        <p:spPr>
          <a:xfrm>
            <a:off x="111124" y="3301344"/>
            <a:ext cx="4875269" cy="730602"/>
          </a:xfrm>
          <a:prstGeom prst="roundRect">
            <a:avLst/>
          </a:prstGeom>
          <a:solidFill>
            <a:srgbClr val="199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1414D2BB-DA7D-C8DD-04CF-7CDD7379F288}"/>
              </a:ext>
            </a:extLst>
          </p:cNvPr>
          <p:cNvSpPr/>
          <p:nvPr/>
        </p:nvSpPr>
        <p:spPr>
          <a:xfrm>
            <a:off x="111124" y="3140274"/>
            <a:ext cx="4875269" cy="730602"/>
          </a:xfrm>
          <a:prstGeom prst="roundRect">
            <a:avLst/>
          </a:prstGeom>
          <a:solidFill>
            <a:srgbClr val="36A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10E77238-F17C-062A-FCF7-2A3C5406AABF}"/>
              </a:ext>
            </a:extLst>
          </p:cNvPr>
          <p:cNvSpPr/>
          <p:nvPr/>
        </p:nvSpPr>
        <p:spPr>
          <a:xfrm>
            <a:off x="111122" y="2636593"/>
            <a:ext cx="4875269" cy="731520"/>
          </a:xfrm>
          <a:prstGeom prst="round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E70A6EC1-D15F-2F1A-B0C7-36E190EB1AD3}"/>
              </a:ext>
            </a:extLst>
          </p:cNvPr>
          <p:cNvSpPr/>
          <p:nvPr/>
        </p:nvSpPr>
        <p:spPr>
          <a:xfrm>
            <a:off x="111122" y="2852928"/>
            <a:ext cx="4875269" cy="731520"/>
          </a:xfrm>
          <a:prstGeom prst="roundRect">
            <a:avLst/>
          </a:prstGeom>
          <a:solidFill>
            <a:srgbClr val="CE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3B4603EC-7F56-FFC7-BD62-614DB26B1191}"/>
              </a:ext>
            </a:extLst>
          </p:cNvPr>
          <p:cNvSpPr/>
          <p:nvPr/>
        </p:nvSpPr>
        <p:spPr>
          <a:xfrm>
            <a:off x="111122" y="2020824"/>
            <a:ext cx="4875269" cy="4059936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36B24-EA2E-324F-B80A-B08D0FA964DE}"/>
              </a:ext>
            </a:extLst>
          </p:cNvPr>
          <p:cNvSpPr txBox="1"/>
          <p:nvPr/>
        </p:nvSpPr>
        <p:spPr>
          <a:xfrm>
            <a:off x="402336" y="2514600"/>
            <a:ext cx="3826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Budget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Small costs add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Finding a balance between quality and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Timeliness of ordering parts</a:t>
            </a:r>
          </a:p>
          <a:p>
            <a:r>
              <a:rPr lang="en-US">
                <a:solidFill>
                  <a:schemeClr val="bg1"/>
                </a:solidFill>
              </a:rPr>
              <a:t>Faculty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Keeping close contact to help avoid delays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Preventing miscommunication by submitting orders properly</a:t>
            </a:r>
          </a:p>
        </p:txBody>
      </p:sp>
    </p:spTree>
    <p:extLst>
      <p:ext uri="{BB962C8B-B14F-4D97-AF65-F5344CB8AC3E}">
        <p14:creationId xmlns:p14="http://schemas.microsoft.com/office/powerpoint/2010/main" val="416332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61C88-FBC0-C95E-A946-54D0B05AA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F742C-FA05-57A9-B199-1601B2CB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36360-E046-4B86-6C07-C2DC78C6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48FDB9-B7C2-FCF1-7E69-864207A2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D3A4DE-39EF-2EE5-6F01-4D3F2E487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Ryan</a:t>
            </a:r>
          </a:p>
          <a:p>
            <a:r>
              <a:rPr lang="en-US"/>
              <a:t>Kaczmarczyk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06AF6DB-BA0E-8A71-1985-24808BA82404}"/>
              </a:ext>
            </a:extLst>
          </p:cNvPr>
          <p:cNvGrpSpPr/>
          <p:nvPr/>
        </p:nvGrpSpPr>
        <p:grpSpPr>
          <a:xfrm>
            <a:off x="5250842" y="937337"/>
            <a:ext cx="5317603" cy="5173979"/>
            <a:chOff x="3132557" y="1520949"/>
            <a:chExt cx="4307842" cy="4218175"/>
          </a:xfrm>
        </p:grpSpPr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5987ADD2-A7C0-383D-E21C-BF8357927E23}"/>
                </a:ext>
              </a:extLst>
            </p:cNvPr>
            <p:cNvSpPr/>
            <p:nvPr/>
          </p:nvSpPr>
          <p:spPr>
            <a:xfrm rot="5400000">
              <a:off x="4052828" y="2174273"/>
              <a:ext cx="1242899" cy="1224400"/>
            </a:xfrm>
            <a:custGeom>
              <a:avLst/>
              <a:gdLst>
                <a:gd name="connsiteX0" fmla="*/ 0 w 1244177"/>
                <a:gd name="connsiteY0" fmla="*/ 918753 h 1210214"/>
                <a:gd name="connsiteX1" fmla="*/ 354463 w 1244177"/>
                <a:gd name="connsiteY1" fmla="*/ 63003 h 1210214"/>
                <a:gd name="connsiteX2" fmla="*/ 423784 w 1244177"/>
                <a:gd name="connsiteY2" fmla="*/ 0 h 1210214"/>
                <a:gd name="connsiteX3" fmla="*/ 440405 w 1244177"/>
                <a:gd name="connsiteY3" fmla="*/ 15107 h 1210214"/>
                <a:gd name="connsiteX4" fmla="*/ 1086475 w 1244177"/>
                <a:gd name="connsiteY4" fmla="*/ 285213 h 1210214"/>
                <a:gd name="connsiteX5" fmla="*/ 1186908 w 1244177"/>
                <a:gd name="connsiteY5" fmla="*/ 290284 h 1210214"/>
                <a:gd name="connsiteX6" fmla="*/ 1181935 w 1244177"/>
                <a:gd name="connsiteY6" fmla="*/ 309628 h 1210214"/>
                <a:gd name="connsiteX7" fmla="*/ 1157347 w 1244177"/>
                <a:gd name="connsiteY7" fmla="*/ 553528 h 1210214"/>
                <a:gd name="connsiteX8" fmla="*/ 1211757 w 1244177"/>
                <a:gd name="connsiteY8" fmla="*/ 913409 h 1210214"/>
                <a:gd name="connsiteX9" fmla="*/ 1244177 w 1244177"/>
                <a:gd name="connsiteY9" fmla="*/ 1001988 h 1210214"/>
                <a:gd name="connsiteX10" fmla="*/ 1242117 w 1244177"/>
                <a:gd name="connsiteY10" fmla="*/ 1003529 h 1210214"/>
                <a:gd name="connsiteX11" fmla="*/ 565475 w 1244177"/>
                <a:gd name="connsiteY11" fmla="*/ 1210214 h 1210214"/>
                <a:gd name="connsiteX12" fmla="*/ 94406 w 1244177"/>
                <a:gd name="connsiteY12" fmla="*/ 1115109 h 1210214"/>
                <a:gd name="connsiteX13" fmla="*/ 11215 w 1244177"/>
                <a:gd name="connsiteY13" fmla="*/ 1075034 h 1210214"/>
                <a:gd name="connsiteX14" fmla="*/ 6248 w 1244177"/>
                <a:gd name="connsiteY14" fmla="*/ 1042490 h 1210214"/>
                <a:gd name="connsiteX15" fmla="*/ 0 w 1244177"/>
                <a:gd name="connsiteY15" fmla="*/ 918753 h 12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7" h="1210214">
                  <a:moveTo>
                    <a:pt x="0" y="918753"/>
                  </a:moveTo>
                  <a:cubicBezTo>
                    <a:pt x="0" y="584562"/>
                    <a:pt x="135458" y="282009"/>
                    <a:pt x="354463" y="63003"/>
                  </a:cubicBezTo>
                  <a:lnTo>
                    <a:pt x="423784" y="0"/>
                  </a:lnTo>
                  <a:lnTo>
                    <a:pt x="440405" y="15107"/>
                  </a:lnTo>
                  <a:cubicBezTo>
                    <a:pt x="619716" y="163087"/>
                    <a:pt x="842372" y="260423"/>
                    <a:pt x="1086475" y="285213"/>
                  </a:cubicBezTo>
                  <a:lnTo>
                    <a:pt x="1186908" y="290284"/>
                  </a:lnTo>
                  <a:lnTo>
                    <a:pt x="1181935" y="309628"/>
                  </a:lnTo>
                  <a:cubicBezTo>
                    <a:pt x="1165814" y="388409"/>
                    <a:pt x="1157347" y="469980"/>
                    <a:pt x="1157347" y="553528"/>
                  </a:cubicBezTo>
                  <a:cubicBezTo>
                    <a:pt x="1157347" y="678850"/>
                    <a:pt x="1176396" y="799722"/>
                    <a:pt x="1211757" y="913409"/>
                  </a:cubicBezTo>
                  <a:lnTo>
                    <a:pt x="1244177" y="1001988"/>
                  </a:lnTo>
                  <a:lnTo>
                    <a:pt x="1242117" y="1003529"/>
                  </a:lnTo>
                  <a:cubicBezTo>
                    <a:pt x="1048965" y="1134019"/>
                    <a:pt x="816119" y="1210214"/>
                    <a:pt x="565475" y="1210214"/>
                  </a:cubicBezTo>
                  <a:cubicBezTo>
                    <a:pt x="398380" y="1210214"/>
                    <a:pt x="239194" y="1176349"/>
                    <a:pt x="94406" y="1115109"/>
                  </a:cubicBezTo>
                  <a:lnTo>
                    <a:pt x="11215" y="1075034"/>
                  </a:lnTo>
                  <a:lnTo>
                    <a:pt x="6248" y="1042490"/>
                  </a:lnTo>
                  <a:cubicBezTo>
                    <a:pt x="2117" y="1001806"/>
                    <a:pt x="0" y="960527"/>
                    <a:pt x="0" y="918753"/>
                  </a:cubicBezTo>
                  <a:close/>
                </a:path>
              </a:pathLst>
            </a:custGeom>
            <a:solidFill>
              <a:srgbClr val="0B453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7F436AD3-041A-7ACB-B52A-F2611C6F305F}"/>
                </a:ext>
              </a:extLst>
            </p:cNvPr>
            <p:cNvSpPr/>
            <p:nvPr/>
          </p:nvSpPr>
          <p:spPr>
            <a:xfrm rot="5400000">
              <a:off x="5277226" y="2174275"/>
              <a:ext cx="1242901" cy="1224398"/>
            </a:xfrm>
            <a:custGeom>
              <a:avLst/>
              <a:gdLst>
                <a:gd name="connsiteX0" fmla="*/ 0 w 1244179"/>
                <a:gd name="connsiteY0" fmla="*/ 291460 h 1210212"/>
                <a:gd name="connsiteX1" fmla="*/ 6248 w 1244179"/>
                <a:gd name="connsiteY1" fmla="*/ 167723 h 1210212"/>
                <a:gd name="connsiteX2" fmla="*/ 11215 w 1244179"/>
                <a:gd name="connsiteY2" fmla="*/ 135180 h 1210212"/>
                <a:gd name="connsiteX3" fmla="*/ 94406 w 1244179"/>
                <a:gd name="connsiteY3" fmla="*/ 95105 h 1210212"/>
                <a:gd name="connsiteX4" fmla="*/ 565475 w 1244179"/>
                <a:gd name="connsiteY4" fmla="*/ 0 h 1210212"/>
                <a:gd name="connsiteX5" fmla="*/ 1242117 w 1244179"/>
                <a:gd name="connsiteY5" fmla="*/ 206685 h 1210212"/>
                <a:gd name="connsiteX6" fmla="*/ 1244179 w 1244179"/>
                <a:gd name="connsiteY6" fmla="*/ 208227 h 1210212"/>
                <a:gd name="connsiteX7" fmla="*/ 1211760 w 1244179"/>
                <a:gd name="connsiteY7" fmla="*/ 296804 h 1210212"/>
                <a:gd name="connsiteX8" fmla="*/ 1157351 w 1244179"/>
                <a:gd name="connsiteY8" fmla="*/ 656684 h 1210212"/>
                <a:gd name="connsiteX9" fmla="*/ 1181938 w 1244179"/>
                <a:gd name="connsiteY9" fmla="*/ 900584 h 1210212"/>
                <a:gd name="connsiteX10" fmla="*/ 1186912 w 1244179"/>
                <a:gd name="connsiteY10" fmla="*/ 919928 h 1210212"/>
                <a:gd name="connsiteX11" fmla="*/ 1086475 w 1244179"/>
                <a:gd name="connsiteY11" fmla="*/ 925000 h 1210212"/>
                <a:gd name="connsiteX12" fmla="*/ 440405 w 1244179"/>
                <a:gd name="connsiteY12" fmla="*/ 1195106 h 1210212"/>
                <a:gd name="connsiteX13" fmla="*/ 423784 w 1244179"/>
                <a:gd name="connsiteY13" fmla="*/ 1210212 h 1210212"/>
                <a:gd name="connsiteX14" fmla="*/ 354463 w 1244179"/>
                <a:gd name="connsiteY14" fmla="*/ 1147210 h 1210212"/>
                <a:gd name="connsiteX15" fmla="*/ 0 w 1244179"/>
                <a:gd name="connsiteY15" fmla="*/ 291460 h 12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9" h="1210212">
                  <a:moveTo>
                    <a:pt x="0" y="291460"/>
                  </a:moveTo>
                  <a:cubicBezTo>
                    <a:pt x="0" y="249686"/>
                    <a:pt x="2117" y="208406"/>
                    <a:pt x="6248" y="167723"/>
                  </a:cubicBezTo>
                  <a:lnTo>
                    <a:pt x="11215" y="135180"/>
                  </a:lnTo>
                  <a:lnTo>
                    <a:pt x="94406" y="95105"/>
                  </a:lnTo>
                  <a:cubicBezTo>
                    <a:pt x="239194" y="33864"/>
                    <a:pt x="398380" y="0"/>
                    <a:pt x="565475" y="0"/>
                  </a:cubicBezTo>
                  <a:cubicBezTo>
                    <a:pt x="816119" y="0"/>
                    <a:pt x="1048965" y="76195"/>
                    <a:pt x="1242117" y="206685"/>
                  </a:cubicBezTo>
                  <a:lnTo>
                    <a:pt x="1244179" y="208227"/>
                  </a:lnTo>
                  <a:lnTo>
                    <a:pt x="1211760" y="296804"/>
                  </a:lnTo>
                  <a:cubicBezTo>
                    <a:pt x="1176399" y="410490"/>
                    <a:pt x="1157351" y="531362"/>
                    <a:pt x="1157351" y="656684"/>
                  </a:cubicBezTo>
                  <a:cubicBezTo>
                    <a:pt x="1157351" y="740232"/>
                    <a:pt x="1165817" y="821802"/>
                    <a:pt x="1181938" y="900584"/>
                  </a:cubicBezTo>
                  <a:lnTo>
                    <a:pt x="1186912" y="919928"/>
                  </a:lnTo>
                  <a:lnTo>
                    <a:pt x="1086475" y="925000"/>
                  </a:lnTo>
                  <a:cubicBezTo>
                    <a:pt x="842372" y="949790"/>
                    <a:pt x="619716" y="1047125"/>
                    <a:pt x="440405" y="1195106"/>
                  </a:cubicBezTo>
                  <a:lnTo>
                    <a:pt x="423784" y="1210212"/>
                  </a:lnTo>
                  <a:lnTo>
                    <a:pt x="354463" y="1147210"/>
                  </a:lnTo>
                  <a:cubicBezTo>
                    <a:pt x="135458" y="928204"/>
                    <a:pt x="0" y="625651"/>
                    <a:pt x="0" y="291460"/>
                  </a:cubicBezTo>
                  <a:close/>
                </a:path>
              </a:pathLst>
            </a:custGeom>
            <a:solidFill>
              <a:srgbClr val="5D0B7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F79A75B2-ACDA-9207-2C19-FAF9D3CE1238}"/>
                </a:ext>
              </a:extLst>
            </p:cNvPr>
            <p:cNvSpPr/>
            <p:nvPr/>
          </p:nvSpPr>
          <p:spPr>
            <a:xfrm rot="5400000">
              <a:off x="4995222" y="3347091"/>
              <a:ext cx="287638" cy="294882"/>
            </a:xfrm>
            <a:custGeom>
              <a:avLst/>
              <a:gdLst>
                <a:gd name="connsiteX0" fmla="*/ 0 w 287934"/>
                <a:gd name="connsiteY0" fmla="*/ 290288 h 291465"/>
                <a:gd name="connsiteX1" fmla="*/ 24849 w 287934"/>
                <a:gd name="connsiteY1" fmla="*/ 193651 h 291465"/>
                <a:gd name="connsiteX2" fmla="*/ 65545 w 287934"/>
                <a:gd name="connsiteY2" fmla="*/ 82462 h 291465"/>
                <a:gd name="connsiteX3" fmla="*/ 105268 w 287934"/>
                <a:gd name="connsiteY3" fmla="*/ 0 h 291465"/>
                <a:gd name="connsiteX4" fmla="*/ 116509 w 287934"/>
                <a:gd name="connsiteY4" fmla="*/ 23335 h 291465"/>
                <a:gd name="connsiteX5" fmla="*/ 246796 w 287934"/>
                <a:gd name="connsiteY5" fmla="*/ 216284 h 291465"/>
                <a:gd name="connsiteX6" fmla="*/ 287934 w 287934"/>
                <a:gd name="connsiteY6" fmla="*/ 261547 h 291465"/>
                <a:gd name="connsiteX7" fmla="*/ 267205 w 287934"/>
                <a:gd name="connsiteY7" fmla="*/ 266878 h 291465"/>
                <a:gd name="connsiteX8" fmla="*/ 23305 w 287934"/>
                <a:gd name="connsiteY8" fmla="*/ 291465 h 291465"/>
                <a:gd name="connsiteX9" fmla="*/ 0 w 287934"/>
                <a:gd name="connsiteY9" fmla="*/ 29028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34" h="291465">
                  <a:moveTo>
                    <a:pt x="0" y="290288"/>
                  </a:moveTo>
                  <a:lnTo>
                    <a:pt x="24849" y="193651"/>
                  </a:lnTo>
                  <a:cubicBezTo>
                    <a:pt x="36635" y="155756"/>
                    <a:pt x="50234" y="118659"/>
                    <a:pt x="65545" y="82462"/>
                  </a:cubicBezTo>
                  <a:lnTo>
                    <a:pt x="105268" y="0"/>
                  </a:lnTo>
                  <a:lnTo>
                    <a:pt x="116509" y="23335"/>
                  </a:lnTo>
                  <a:cubicBezTo>
                    <a:pt x="153770" y="91927"/>
                    <a:pt x="197469" y="156513"/>
                    <a:pt x="246796" y="216284"/>
                  </a:cubicBezTo>
                  <a:lnTo>
                    <a:pt x="287934" y="261547"/>
                  </a:lnTo>
                  <a:lnTo>
                    <a:pt x="267205" y="266878"/>
                  </a:lnTo>
                  <a:cubicBezTo>
                    <a:pt x="188423" y="282999"/>
                    <a:pt x="106852" y="291465"/>
                    <a:pt x="23305" y="291465"/>
                  </a:cubicBezTo>
                  <a:lnTo>
                    <a:pt x="0" y="290288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FEE08746-3B1B-9A4B-0939-27B6891BFF5C}"/>
                </a:ext>
              </a:extLst>
            </p:cNvPr>
            <p:cNvSpPr/>
            <p:nvPr/>
          </p:nvSpPr>
          <p:spPr>
            <a:xfrm rot="5400000">
              <a:off x="5290103" y="3347096"/>
              <a:ext cx="287631" cy="294872"/>
            </a:xfrm>
            <a:custGeom>
              <a:avLst/>
              <a:gdLst>
                <a:gd name="connsiteX0" fmla="*/ 0 w 287927"/>
                <a:gd name="connsiteY0" fmla="*/ 1176 h 291456"/>
                <a:gd name="connsiteX1" fmla="*/ 23301 w 287927"/>
                <a:gd name="connsiteY1" fmla="*/ 0 h 291456"/>
                <a:gd name="connsiteX2" fmla="*/ 267201 w 287927"/>
                <a:gd name="connsiteY2" fmla="*/ 24587 h 291456"/>
                <a:gd name="connsiteX3" fmla="*/ 287927 w 287927"/>
                <a:gd name="connsiteY3" fmla="*/ 29916 h 291456"/>
                <a:gd name="connsiteX4" fmla="*/ 246790 w 287927"/>
                <a:gd name="connsiteY4" fmla="*/ 75179 h 291456"/>
                <a:gd name="connsiteX5" fmla="*/ 116502 w 287927"/>
                <a:gd name="connsiteY5" fmla="*/ 268128 h 291456"/>
                <a:gd name="connsiteX6" fmla="*/ 105264 w 287927"/>
                <a:gd name="connsiteY6" fmla="*/ 291456 h 291456"/>
                <a:gd name="connsiteX7" fmla="*/ 65543 w 287927"/>
                <a:gd name="connsiteY7" fmla="*/ 209001 h 291456"/>
                <a:gd name="connsiteX8" fmla="*/ 24848 w 287927"/>
                <a:gd name="connsiteY8" fmla="*/ 97812 h 291456"/>
                <a:gd name="connsiteX9" fmla="*/ 0 w 287927"/>
                <a:gd name="connsiteY9" fmla="*/ 1176 h 29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27" h="291456">
                  <a:moveTo>
                    <a:pt x="0" y="1176"/>
                  </a:moveTo>
                  <a:lnTo>
                    <a:pt x="23301" y="0"/>
                  </a:lnTo>
                  <a:cubicBezTo>
                    <a:pt x="106848" y="0"/>
                    <a:pt x="188419" y="8466"/>
                    <a:pt x="267201" y="24587"/>
                  </a:cubicBezTo>
                  <a:lnTo>
                    <a:pt x="287927" y="29916"/>
                  </a:lnTo>
                  <a:lnTo>
                    <a:pt x="246790" y="75179"/>
                  </a:lnTo>
                  <a:cubicBezTo>
                    <a:pt x="197463" y="134950"/>
                    <a:pt x="153763" y="199536"/>
                    <a:pt x="116502" y="268128"/>
                  </a:cubicBezTo>
                  <a:lnTo>
                    <a:pt x="105264" y="291456"/>
                  </a:lnTo>
                  <a:lnTo>
                    <a:pt x="65543" y="209001"/>
                  </a:lnTo>
                  <a:cubicBezTo>
                    <a:pt x="50233" y="172804"/>
                    <a:pt x="36634" y="135707"/>
                    <a:pt x="24848" y="97812"/>
                  </a:cubicBezTo>
                  <a:lnTo>
                    <a:pt x="0" y="117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23D51F6E-835D-D0C7-3076-D1FF51C9C42D}"/>
                </a:ext>
              </a:extLst>
            </p:cNvPr>
            <p:cNvSpPr/>
            <p:nvPr/>
          </p:nvSpPr>
          <p:spPr>
            <a:xfrm rot="5400000">
              <a:off x="3595027" y="3345226"/>
              <a:ext cx="1175039" cy="1300434"/>
            </a:xfrm>
            <a:custGeom>
              <a:avLst/>
              <a:gdLst>
                <a:gd name="connsiteX0" fmla="*/ 0 w 1176247"/>
                <a:gd name="connsiteY0" fmla="*/ 553530 h 1285367"/>
                <a:gd name="connsiteX1" fmla="*/ 91106 w 1176247"/>
                <a:gd name="connsiteY1" fmla="*/ 485402 h 1285367"/>
                <a:gd name="connsiteX2" fmla="*/ 436407 w 1176247"/>
                <a:gd name="connsiteY2" fmla="*/ 22612 h 1285367"/>
                <a:gd name="connsiteX3" fmla="*/ 444683 w 1176247"/>
                <a:gd name="connsiteY3" fmla="*/ 0 h 1285367"/>
                <a:gd name="connsiteX4" fmla="*/ 446745 w 1176247"/>
                <a:gd name="connsiteY4" fmla="*/ 1542 h 1285367"/>
                <a:gd name="connsiteX5" fmla="*/ 1123385 w 1176247"/>
                <a:gd name="connsiteY5" fmla="*/ 208227 h 1285367"/>
                <a:gd name="connsiteX6" fmla="*/ 1146686 w 1176247"/>
                <a:gd name="connsiteY6" fmla="*/ 207050 h 1285367"/>
                <a:gd name="connsiteX7" fmla="*/ 1151660 w 1176247"/>
                <a:gd name="connsiteY7" fmla="*/ 226395 h 1285367"/>
                <a:gd name="connsiteX8" fmla="*/ 1176247 w 1176247"/>
                <a:gd name="connsiteY8" fmla="*/ 470295 h 1285367"/>
                <a:gd name="connsiteX9" fmla="*/ 899894 w 1176247"/>
                <a:gd name="connsiteY9" fmla="*/ 1240103 h 1285367"/>
                <a:gd name="connsiteX10" fmla="*/ 858755 w 1176247"/>
                <a:gd name="connsiteY10" fmla="*/ 1285367 h 1285367"/>
                <a:gd name="connsiteX11" fmla="*/ 763503 w 1176247"/>
                <a:gd name="connsiteY11" fmla="*/ 1260875 h 1285367"/>
                <a:gd name="connsiteX12" fmla="*/ 8276 w 1176247"/>
                <a:gd name="connsiteY12" fmla="*/ 576140 h 1285367"/>
                <a:gd name="connsiteX13" fmla="*/ 0 w 1176247"/>
                <a:gd name="connsiteY13" fmla="*/ 553530 h 12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7" h="1285367">
                  <a:moveTo>
                    <a:pt x="0" y="553530"/>
                  </a:moveTo>
                  <a:lnTo>
                    <a:pt x="91106" y="485402"/>
                  </a:lnTo>
                  <a:cubicBezTo>
                    <a:pt x="240532" y="362085"/>
                    <a:pt x="359856" y="203597"/>
                    <a:pt x="436407" y="22612"/>
                  </a:cubicBezTo>
                  <a:lnTo>
                    <a:pt x="444683" y="0"/>
                  </a:lnTo>
                  <a:lnTo>
                    <a:pt x="446745" y="1542"/>
                  </a:lnTo>
                  <a:cubicBezTo>
                    <a:pt x="639896" y="132032"/>
                    <a:pt x="872742" y="208227"/>
                    <a:pt x="1123385" y="208227"/>
                  </a:cubicBezTo>
                  <a:lnTo>
                    <a:pt x="1146686" y="207050"/>
                  </a:lnTo>
                  <a:lnTo>
                    <a:pt x="1151660" y="226395"/>
                  </a:lnTo>
                  <a:cubicBezTo>
                    <a:pt x="1167781" y="305177"/>
                    <a:pt x="1176247" y="386747"/>
                    <a:pt x="1176247" y="470295"/>
                  </a:cubicBezTo>
                  <a:cubicBezTo>
                    <a:pt x="1176247" y="762712"/>
                    <a:pt x="1072538" y="1030906"/>
                    <a:pt x="899894" y="1240103"/>
                  </a:cubicBezTo>
                  <a:lnTo>
                    <a:pt x="858755" y="1285367"/>
                  </a:lnTo>
                  <a:lnTo>
                    <a:pt x="763503" y="1260875"/>
                  </a:lnTo>
                  <a:cubicBezTo>
                    <a:pt x="422445" y="1154795"/>
                    <a:pt x="146066" y="901913"/>
                    <a:pt x="8276" y="576140"/>
                  </a:cubicBezTo>
                  <a:lnTo>
                    <a:pt x="0" y="553530"/>
                  </a:lnTo>
                  <a:close/>
                </a:path>
              </a:pathLst>
            </a:custGeom>
            <a:solidFill>
              <a:srgbClr val="32D0A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206865E7-875F-2250-9091-3909A08A0532}"/>
                </a:ext>
              </a:extLst>
            </p:cNvPr>
            <p:cNvSpPr/>
            <p:nvPr/>
          </p:nvSpPr>
          <p:spPr>
            <a:xfrm rot="5400000">
              <a:off x="5802892" y="3345228"/>
              <a:ext cx="1175037" cy="1300431"/>
            </a:xfrm>
            <a:custGeom>
              <a:avLst/>
              <a:gdLst>
                <a:gd name="connsiteX0" fmla="*/ 0 w 1176245"/>
                <a:gd name="connsiteY0" fmla="*/ 731839 h 1285364"/>
                <a:gd name="connsiteX1" fmla="*/ 8276 w 1176245"/>
                <a:gd name="connsiteY1" fmla="*/ 709227 h 1285364"/>
                <a:gd name="connsiteX2" fmla="*/ 763504 w 1176245"/>
                <a:gd name="connsiteY2" fmla="*/ 24492 h 1285364"/>
                <a:gd name="connsiteX3" fmla="*/ 858754 w 1176245"/>
                <a:gd name="connsiteY3" fmla="*/ 0 h 1285364"/>
                <a:gd name="connsiteX4" fmla="*/ 899893 w 1176245"/>
                <a:gd name="connsiteY4" fmla="*/ 45264 h 1285364"/>
                <a:gd name="connsiteX5" fmla="*/ 1176245 w 1176245"/>
                <a:gd name="connsiteY5" fmla="*/ 815072 h 1285364"/>
                <a:gd name="connsiteX6" fmla="*/ 1151658 w 1176245"/>
                <a:gd name="connsiteY6" fmla="*/ 1058972 h 1285364"/>
                <a:gd name="connsiteX7" fmla="*/ 1146685 w 1176245"/>
                <a:gd name="connsiteY7" fmla="*/ 1078314 h 1285364"/>
                <a:gd name="connsiteX8" fmla="*/ 1123382 w 1176245"/>
                <a:gd name="connsiteY8" fmla="*/ 1077138 h 1285364"/>
                <a:gd name="connsiteX9" fmla="*/ 446741 w 1176245"/>
                <a:gd name="connsiteY9" fmla="*/ 1283823 h 1285364"/>
                <a:gd name="connsiteX10" fmla="*/ 444679 w 1176245"/>
                <a:gd name="connsiteY10" fmla="*/ 1285364 h 1285364"/>
                <a:gd name="connsiteX11" fmla="*/ 436405 w 1176245"/>
                <a:gd name="connsiteY11" fmla="*/ 1262756 h 1285364"/>
                <a:gd name="connsiteX12" fmla="*/ 91104 w 1176245"/>
                <a:gd name="connsiteY12" fmla="*/ 799966 h 1285364"/>
                <a:gd name="connsiteX13" fmla="*/ 0 w 1176245"/>
                <a:gd name="connsiteY13" fmla="*/ 731839 h 12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5" h="1285364">
                  <a:moveTo>
                    <a:pt x="0" y="731839"/>
                  </a:moveTo>
                  <a:lnTo>
                    <a:pt x="8276" y="709227"/>
                  </a:lnTo>
                  <a:cubicBezTo>
                    <a:pt x="146066" y="383454"/>
                    <a:pt x="422445" y="130572"/>
                    <a:pt x="763504" y="24492"/>
                  </a:cubicBezTo>
                  <a:lnTo>
                    <a:pt x="858754" y="0"/>
                  </a:lnTo>
                  <a:lnTo>
                    <a:pt x="899893" y="45264"/>
                  </a:lnTo>
                  <a:cubicBezTo>
                    <a:pt x="1072536" y="254460"/>
                    <a:pt x="1176245" y="522655"/>
                    <a:pt x="1176245" y="815072"/>
                  </a:cubicBezTo>
                  <a:cubicBezTo>
                    <a:pt x="1176245" y="898620"/>
                    <a:pt x="1167779" y="980190"/>
                    <a:pt x="1151658" y="1058972"/>
                  </a:cubicBezTo>
                  <a:lnTo>
                    <a:pt x="1146685" y="1078314"/>
                  </a:lnTo>
                  <a:lnTo>
                    <a:pt x="1123382" y="1077138"/>
                  </a:lnTo>
                  <a:cubicBezTo>
                    <a:pt x="872739" y="1077138"/>
                    <a:pt x="639892" y="1153333"/>
                    <a:pt x="446741" y="1283823"/>
                  </a:cubicBezTo>
                  <a:lnTo>
                    <a:pt x="444679" y="1285364"/>
                  </a:lnTo>
                  <a:lnTo>
                    <a:pt x="436405" y="1262756"/>
                  </a:lnTo>
                  <a:cubicBezTo>
                    <a:pt x="359854" y="1081770"/>
                    <a:pt x="240530" y="923283"/>
                    <a:pt x="91104" y="799966"/>
                  </a:cubicBezTo>
                  <a:lnTo>
                    <a:pt x="0" y="731839"/>
                  </a:lnTo>
                  <a:close/>
                </a:path>
              </a:pathLst>
            </a:custGeom>
            <a:solidFill>
              <a:srgbClr val="8D0F0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B2A3C009-33AD-8A6D-CE41-53C28B2917BA}"/>
                </a:ext>
              </a:extLst>
            </p:cNvPr>
            <p:cNvSpPr/>
            <p:nvPr/>
          </p:nvSpPr>
          <p:spPr>
            <a:xfrm rot="5400000">
              <a:off x="5447725" y="3635214"/>
              <a:ext cx="289337" cy="295604"/>
            </a:xfrm>
            <a:custGeom>
              <a:avLst/>
              <a:gdLst>
                <a:gd name="connsiteX0" fmla="*/ 0 w 289634"/>
                <a:gd name="connsiteY0" fmla="*/ 186916 h 292179"/>
                <a:gd name="connsiteX1" fmla="*/ 36972 w 289634"/>
                <a:gd name="connsiteY1" fmla="*/ 146237 h 292179"/>
                <a:gd name="connsiteX2" fmla="*/ 122914 w 289634"/>
                <a:gd name="connsiteY2" fmla="*/ 68128 h 292179"/>
                <a:gd name="connsiteX3" fmla="*/ 214019 w 289634"/>
                <a:gd name="connsiteY3" fmla="*/ 0 h 292179"/>
                <a:gd name="connsiteX4" fmla="*/ 246440 w 289634"/>
                <a:gd name="connsiteY4" fmla="*/ 88581 h 292179"/>
                <a:gd name="connsiteX5" fmla="*/ 276262 w 289634"/>
                <a:gd name="connsiteY5" fmla="*/ 204561 h 292179"/>
                <a:gd name="connsiteX6" fmla="*/ 289634 w 289634"/>
                <a:gd name="connsiteY6" fmla="*/ 292179 h 292179"/>
                <a:gd name="connsiteX7" fmla="*/ 206443 w 289634"/>
                <a:gd name="connsiteY7" fmla="*/ 252105 h 292179"/>
                <a:gd name="connsiteX8" fmla="*/ 95254 w 289634"/>
                <a:gd name="connsiteY8" fmla="*/ 211409 h 292179"/>
                <a:gd name="connsiteX9" fmla="*/ 0 w 289634"/>
                <a:gd name="connsiteY9" fmla="*/ 186916 h 29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4" h="292179">
                  <a:moveTo>
                    <a:pt x="0" y="186916"/>
                  </a:moveTo>
                  <a:lnTo>
                    <a:pt x="36972" y="146237"/>
                  </a:lnTo>
                  <a:cubicBezTo>
                    <a:pt x="64348" y="118861"/>
                    <a:pt x="93029" y="92791"/>
                    <a:pt x="122914" y="68128"/>
                  </a:cubicBezTo>
                  <a:lnTo>
                    <a:pt x="214019" y="0"/>
                  </a:lnTo>
                  <a:lnTo>
                    <a:pt x="246440" y="88581"/>
                  </a:lnTo>
                  <a:cubicBezTo>
                    <a:pt x="258227" y="126476"/>
                    <a:pt x="268201" y="165170"/>
                    <a:pt x="276262" y="204561"/>
                  </a:cubicBezTo>
                  <a:lnTo>
                    <a:pt x="289634" y="292179"/>
                  </a:lnTo>
                  <a:lnTo>
                    <a:pt x="206443" y="252105"/>
                  </a:lnTo>
                  <a:cubicBezTo>
                    <a:pt x="170246" y="236794"/>
                    <a:pt x="133149" y="223195"/>
                    <a:pt x="95254" y="211409"/>
                  </a:cubicBezTo>
                  <a:lnTo>
                    <a:pt x="0" y="18691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6DEE70D8-2CFC-F4A9-9141-A5DA97DAF1C3}"/>
                </a:ext>
              </a:extLst>
            </p:cNvPr>
            <p:cNvSpPr/>
            <p:nvPr/>
          </p:nvSpPr>
          <p:spPr>
            <a:xfrm rot="5400000">
              <a:off x="4835898" y="3635217"/>
              <a:ext cx="289334" cy="295602"/>
            </a:xfrm>
            <a:custGeom>
              <a:avLst/>
              <a:gdLst>
                <a:gd name="connsiteX0" fmla="*/ 0 w 289631"/>
                <a:gd name="connsiteY0" fmla="*/ 105262 h 292177"/>
                <a:gd name="connsiteX1" fmla="*/ 95251 w 289631"/>
                <a:gd name="connsiteY1" fmla="*/ 80771 h 292177"/>
                <a:gd name="connsiteX2" fmla="*/ 206440 w 289631"/>
                <a:gd name="connsiteY2" fmla="*/ 40075 h 292177"/>
                <a:gd name="connsiteX3" fmla="*/ 289631 w 289631"/>
                <a:gd name="connsiteY3" fmla="*/ 0 h 292177"/>
                <a:gd name="connsiteX4" fmla="*/ 276259 w 289631"/>
                <a:gd name="connsiteY4" fmla="*/ 87620 h 292177"/>
                <a:gd name="connsiteX5" fmla="*/ 246437 w 289631"/>
                <a:gd name="connsiteY5" fmla="*/ 203600 h 292177"/>
                <a:gd name="connsiteX6" fmla="*/ 214018 w 289631"/>
                <a:gd name="connsiteY6" fmla="*/ 292177 h 292177"/>
                <a:gd name="connsiteX7" fmla="*/ 122914 w 289631"/>
                <a:gd name="connsiteY7" fmla="*/ 224050 h 292177"/>
                <a:gd name="connsiteX8" fmla="*/ 36972 w 289631"/>
                <a:gd name="connsiteY8" fmla="*/ 145941 h 292177"/>
                <a:gd name="connsiteX9" fmla="*/ 0 w 289631"/>
                <a:gd name="connsiteY9" fmla="*/ 105262 h 2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1" h="292177">
                  <a:moveTo>
                    <a:pt x="0" y="105262"/>
                  </a:moveTo>
                  <a:lnTo>
                    <a:pt x="95251" y="80771"/>
                  </a:lnTo>
                  <a:cubicBezTo>
                    <a:pt x="133146" y="68984"/>
                    <a:pt x="170243" y="55385"/>
                    <a:pt x="206440" y="40075"/>
                  </a:cubicBezTo>
                  <a:lnTo>
                    <a:pt x="289631" y="0"/>
                  </a:lnTo>
                  <a:lnTo>
                    <a:pt x="276259" y="87620"/>
                  </a:lnTo>
                  <a:cubicBezTo>
                    <a:pt x="268198" y="127011"/>
                    <a:pt x="258224" y="165705"/>
                    <a:pt x="246437" y="203600"/>
                  </a:cubicBezTo>
                  <a:lnTo>
                    <a:pt x="214018" y="292177"/>
                  </a:lnTo>
                  <a:lnTo>
                    <a:pt x="122914" y="224050"/>
                  </a:lnTo>
                  <a:cubicBezTo>
                    <a:pt x="93028" y="199386"/>
                    <a:pt x="64347" y="173316"/>
                    <a:pt x="36972" y="145941"/>
                  </a:cubicBezTo>
                  <a:lnTo>
                    <a:pt x="0" y="105262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66F48339-29A7-4ABB-E148-C0F02BD0CC7A}"/>
                </a:ext>
              </a:extLst>
            </p:cNvPr>
            <p:cNvSpPr/>
            <p:nvPr/>
          </p:nvSpPr>
          <p:spPr>
            <a:xfrm rot="5400000">
              <a:off x="5170513" y="3885536"/>
              <a:ext cx="231930" cy="316226"/>
            </a:xfrm>
            <a:custGeom>
              <a:avLst/>
              <a:gdLst>
                <a:gd name="connsiteX0" fmla="*/ 0 w 232168"/>
                <a:gd name="connsiteY0" fmla="*/ 0 h 312562"/>
                <a:gd name="connsiteX1" fmla="*/ 22599 w 232168"/>
                <a:gd name="connsiteY1" fmla="*/ 10887 h 312562"/>
                <a:gd name="connsiteX2" fmla="*/ 215546 w 232168"/>
                <a:gd name="connsiteY2" fmla="*/ 141175 h 312562"/>
                <a:gd name="connsiteX3" fmla="*/ 232168 w 232168"/>
                <a:gd name="connsiteY3" fmla="*/ 156281 h 312562"/>
                <a:gd name="connsiteX4" fmla="*/ 215546 w 232168"/>
                <a:gd name="connsiteY4" fmla="*/ 171388 h 312562"/>
                <a:gd name="connsiteX5" fmla="*/ 22599 w 232168"/>
                <a:gd name="connsiteY5" fmla="*/ 301676 h 312562"/>
                <a:gd name="connsiteX6" fmla="*/ 0 w 232168"/>
                <a:gd name="connsiteY6" fmla="*/ 312562 h 312562"/>
                <a:gd name="connsiteX7" fmla="*/ 4967 w 232168"/>
                <a:gd name="connsiteY7" fmla="*/ 280019 h 312562"/>
                <a:gd name="connsiteX8" fmla="*/ 11215 w 232168"/>
                <a:gd name="connsiteY8" fmla="*/ 156282 h 312562"/>
                <a:gd name="connsiteX9" fmla="*/ 4967 w 232168"/>
                <a:gd name="connsiteY9" fmla="*/ 32545 h 312562"/>
                <a:gd name="connsiteX10" fmla="*/ 0 w 232168"/>
                <a:gd name="connsiteY10" fmla="*/ 0 h 31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168" h="312562">
                  <a:moveTo>
                    <a:pt x="0" y="0"/>
                  </a:moveTo>
                  <a:lnTo>
                    <a:pt x="22599" y="10887"/>
                  </a:lnTo>
                  <a:cubicBezTo>
                    <a:pt x="91190" y="48148"/>
                    <a:pt x="155777" y="91848"/>
                    <a:pt x="215546" y="141175"/>
                  </a:cubicBezTo>
                  <a:lnTo>
                    <a:pt x="232168" y="156281"/>
                  </a:lnTo>
                  <a:lnTo>
                    <a:pt x="215546" y="171388"/>
                  </a:lnTo>
                  <a:cubicBezTo>
                    <a:pt x="155777" y="220715"/>
                    <a:pt x="91190" y="264414"/>
                    <a:pt x="22599" y="301676"/>
                  </a:cubicBezTo>
                  <a:lnTo>
                    <a:pt x="0" y="312562"/>
                  </a:lnTo>
                  <a:lnTo>
                    <a:pt x="4967" y="280019"/>
                  </a:lnTo>
                  <a:cubicBezTo>
                    <a:pt x="9098" y="239335"/>
                    <a:pt x="11215" y="198056"/>
                    <a:pt x="11215" y="156282"/>
                  </a:cubicBezTo>
                  <a:cubicBezTo>
                    <a:pt x="11215" y="114508"/>
                    <a:pt x="9098" y="73228"/>
                    <a:pt x="4967" y="32545"/>
                  </a:cubicBez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950A2DD6-584C-1C45-140B-52849692A022}"/>
                </a:ext>
              </a:extLst>
            </p:cNvPr>
            <p:cNvSpPr/>
            <p:nvPr/>
          </p:nvSpPr>
          <p:spPr>
            <a:xfrm rot="5400000">
              <a:off x="4564068" y="4218832"/>
              <a:ext cx="1444822" cy="1326386"/>
            </a:xfrm>
            <a:custGeom>
              <a:avLst/>
              <a:gdLst>
                <a:gd name="connsiteX0" fmla="*/ 0 w 1446307"/>
                <a:gd name="connsiteY0" fmla="*/ 655510 h 1311018"/>
                <a:gd name="connsiteX1" fmla="*/ 69320 w 1446307"/>
                <a:gd name="connsiteY1" fmla="*/ 592508 h 1311018"/>
                <a:gd name="connsiteX2" fmla="*/ 369374 w 1446307"/>
                <a:gd name="connsiteY2" fmla="*/ 96638 h 1311018"/>
                <a:gd name="connsiteX3" fmla="*/ 394223 w 1446307"/>
                <a:gd name="connsiteY3" fmla="*/ 0 h 1311018"/>
                <a:gd name="connsiteX4" fmla="*/ 494657 w 1446307"/>
                <a:gd name="connsiteY4" fmla="*/ 5072 h 1311018"/>
                <a:gd name="connsiteX5" fmla="*/ 1435068 w 1446307"/>
                <a:gd name="connsiteY5" fmla="*/ 632178 h 1311018"/>
                <a:gd name="connsiteX6" fmla="*/ 1446307 w 1446307"/>
                <a:gd name="connsiteY6" fmla="*/ 655508 h 1311018"/>
                <a:gd name="connsiteX7" fmla="*/ 1435067 w 1446307"/>
                <a:gd name="connsiteY7" fmla="*/ 678841 h 1311018"/>
                <a:gd name="connsiteX8" fmla="*/ 494658 w 1446307"/>
                <a:gd name="connsiteY8" fmla="*/ 1305947 h 1311018"/>
                <a:gd name="connsiteX9" fmla="*/ 394222 w 1446307"/>
                <a:gd name="connsiteY9" fmla="*/ 1311018 h 1311018"/>
                <a:gd name="connsiteX10" fmla="*/ 369374 w 1446307"/>
                <a:gd name="connsiteY10" fmla="*/ 1214383 h 1311018"/>
                <a:gd name="connsiteX11" fmla="*/ 69320 w 1446307"/>
                <a:gd name="connsiteY11" fmla="*/ 718513 h 1311018"/>
                <a:gd name="connsiteX12" fmla="*/ 0 w 1446307"/>
                <a:gd name="connsiteY12" fmla="*/ 655510 h 13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6307" h="1311018">
                  <a:moveTo>
                    <a:pt x="0" y="655510"/>
                  </a:moveTo>
                  <a:lnTo>
                    <a:pt x="69320" y="592508"/>
                  </a:lnTo>
                  <a:cubicBezTo>
                    <a:pt x="206199" y="455629"/>
                    <a:pt x="310441" y="286115"/>
                    <a:pt x="369374" y="96638"/>
                  </a:cubicBezTo>
                  <a:lnTo>
                    <a:pt x="394223" y="0"/>
                  </a:lnTo>
                  <a:lnTo>
                    <a:pt x="494657" y="5072"/>
                  </a:lnTo>
                  <a:cubicBezTo>
                    <a:pt x="901496" y="46389"/>
                    <a:pt x="1248762" y="289219"/>
                    <a:pt x="1435068" y="632178"/>
                  </a:cubicBezTo>
                  <a:lnTo>
                    <a:pt x="1446307" y="655508"/>
                  </a:lnTo>
                  <a:lnTo>
                    <a:pt x="1435067" y="678841"/>
                  </a:lnTo>
                  <a:cubicBezTo>
                    <a:pt x="1248761" y="1021799"/>
                    <a:pt x="901496" y="1264630"/>
                    <a:pt x="494658" y="1305947"/>
                  </a:cubicBezTo>
                  <a:lnTo>
                    <a:pt x="394222" y="1311018"/>
                  </a:lnTo>
                  <a:lnTo>
                    <a:pt x="369374" y="1214383"/>
                  </a:lnTo>
                  <a:cubicBezTo>
                    <a:pt x="310441" y="1024906"/>
                    <a:pt x="206199" y="855391"/>
                    <a:pt x="69320" y="718513"/>
                  </a:cubicBezTo>
                  <a:lnTo>
                    <a:pt x="0" y="6555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3455AA41-7E92-393A-6E2F-0709CA7E4A3D}"/>
                </a:ext>
              </a:extLst>
            </p:cNvPr>
            <p:cNvSpPr/>
            <p:nvPr/>
          </p:nvSpPr>
          <p:spPr>
            <a:xfrm rot="5400000">
              <a:off x="4752765" y="967026"/>
              <a:ext cx="1067424" cy="2175269"/>
            </a:xfrm>
            <a:custGeom>
              <a:avLst/>
              <a:gdLst>
                <a:gd name="connsiteX0" fmla="*/ 0 w 1068521"/>
                <a:gd name="connsiteY0" fmla="*/ 1075033 h 2150066"/>
                <a:gd name="connsiteX1" fmla="*/ 633353 w 1068521"/>
                <a:gd name="connsiteY1" fmla="*/ 10886 h 2150066"/>
                <a:gd name="connsiteX2" fmla="*/ 655952 w 1068521"/>
                <a:gd name="connsiteY2" fmla="*/ 0 h 2150066"/>
                <a:gd name="connsiteX3" fmla="*/ 650985 w 1068521"/>
                <a:gd name="connsiteY3" fmla="*/ 32543 h 2150066"/>
                <a:gd name="connsiteX4" fmla="*/ 644737 w 1068521"/>
                <a:gd name="connsiteY4" fmla="*/ 156280 h 2150066"/>
                <a:gd name="connsiteX5" fmla="*/ 999200 w 1068521"/>
                <a:gd name="connsiteY5" fmla="*/ 1012030 h 2150066"/>
                <a:gd name="connsiteX6" fmla="*/ 1068521 w 1068521"/>
                <a:gd name="connsiteY6" fmla="*/ 1075032 h 2150066"/>
                <a:gd name="connsiteX7" fmla="*/ 999200 w 1068521"/>
                <a:gd name="connsiteY7" fmla="*/ 1138035 h 2150066"/>
                <a:gd name="connsiteX8" fmla="*/ 644737 w 1068521"/>
                <a:gd name="connsiteY8" fmla="*/ 1993785 h 2150066"/>
                <a:gd name="connsiteX9" fmla="*/ 650985 w 1068521"/>
                <a:gd name="connsiteY9" fmla="*/ 2117522 h 2150066"/>
                <a:gd name="connsiteX10" fmla="*/ 655952 w 1068521"/>
                <a:gd name="connsiteY10" fmla="*/ 2150066 h 2150066"/>
                <a:gd name="connsiteX11" fmla="*/ 633353 w 1068521"/>
                <a:gd name="connsiteY11" fmla="*/ 2139180 h 2150066"/>
                <a:gd name="connsiteX12" fmla="*/ 0 w 1068521"/>
                <a:gd name="connsiteY12" fmla="*/ 1075033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521" h="2150066">
                  <a:moveTo>
                    <a:pt x="0" y="1075033"/>
                  </a:moveTo>
                  <a:cubicBezTo>
                    <a:pt x="0" y="615520"/>
                    <a:pt x="256100" y="215823"/>
                    <a:pt x="633353" y="10886"/>
                  </a:cubicBezTo>
                  <a:lnTo>
                    <a:pt x="655952" y="0"/>
                  </a:lnTo>
                  <a:lnTo>
                    <a:pt x="650985" y="32543"/>
                  </a:lnTo>
                  <a:cubicBezTo>
                    <a:pt x="646854" y="73226"/>
                    <a:pt x="644737" y="114506"/>
                    <a:pt x="644737" y="156280"/>
                  </a:cubicBezTo>
                  <a:cubicBezTo>
                    <a:pt x="644737" y="490471"/>
                    <a:pt x="780195" y="793024"/>
                    <a:pt x="999200" y="1012030"/>
                  </a:cubicBezTo>
                  <a:lnTo>
                    <a:pt x="1068521" y="1075032"/>
                  </a:lnTo>
                  <a:lnTo>
                    <a:pt x="999200" y="1138035"/>
                  </a:lnTo>
                  <a:cubicBezTo>
                    <a:pt x="780195" y="1357041"/>
                    <a:pt x="644737" y="1659594"/>
                    <a:pt x="644737" y="1993785"/>
                  </a:cubicBezTo>
                  <a:cubicBezTo>
                    <a:pt x="644737" y="2035559"/>
                    <a:pt x="646854" y="2076838"/>
                    <a:pt x="650985" y="2117522"/>
                  </a:cubicBezTo>
                  <a:lnTo>
                    <a:pt x="655952" y="2150066"/>
                  </a:lnTo>
                  <a:lnTo>
                    <a:pt x="633353" y="2139180"/>
                  </a:lnTo>
                  <a:cubicBezTo>
                    <a:pt x="256100" y="1934243"/>
                    <a:pt x="0" y="1534545"/>
                    <a:pt x="0" y="1075033"/>
                  </a:cubicBezTo>
                  <a:close/>
                </a:path>
              </a:pathLst>
            </a:custGeom>
            <a:solidFill>
              <a:srgbClr val="003B6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Aidan</a:t>
              </a:r>
              <a:endParaRPr lang="en-US" sz="1350" b="1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A221D579-C56C-491B-2A12-FAF15CBCA69B}"/>
                </a:ext>
              </a:extLst>
            </p:cNvPr>
            <p:cNvSpPr/>
            <p:nvPr/>
          </p:nvSpPr>
          <p:spPr>
            <a:xfrm rot="5400000">
              <a:off x="5825519" y="2650916"/>
              <a:ext cx="2089570" cy="1140191"/>
            </a:xfrm>
            <a:custGeom>
              <a:avLst/>
              <a:gdLst>
                <a:gd name="connsiteX0" fmla="*/ 0 w 2091718"/>
                <a:gd name="connsiteY0" fmla="*/ 1053934 h 1126981"/>
                <a:gd name="connsiteX1" fmla="*/ 13372 w 2091718"/>
                <a:gd name="connsiteY1" fmla="*/ 966314 h 1126981"/>
                <a:gd name="connsiteX2" fmla="*/ 1198998 w 2091718"/>
                <a:gd name="connsiteY2" fmla="*/ 0 h 1126981"/>
                <a:gd name="connsiteX3" fmla="*/ 2054747 w 2091718"/>
                <a:gd name="connsiteY3" fmla="*/ 354463 h 1126981"/>
                <a:gd name="connsiteX4" fmla="*/ 2091718 w 2091718"/>
                <a:gd name="connsiteY4" fmla="*/ 395142 h 1126981"/>
                <a:gd name="connsiteX5" fmla="*/ 1996468 w 2091718"/>
                <a:gd name="connsiteY5" fmla="*/ 419634 h 1126981"/>
                <a:gd name="connsiteX6" fmla="*/ 1241240 w 2091718"/>
                <a:gd name="connsiteY6" fmla="*/ 1104369 h 1126981"/>
                <a:gd name="connsiteX7" fmla="*/ 1232964 w 2091718"/>
                <a:gd name="connsiteY7" fmla="*/ 1126981 h 1126981"/>
                <a:gd name="connsiteX8" fmla="*/ 1230902 w 2091718"/>
                <a:gd name="connsiteY8" fmla="*/ 1125439 h 1126981"/>
                <a:gd name="connsiteX9" fmla="*/ 554260 w 2091718"/>
                <a:gd name="connsiteY9" fmla="*/ 918754 h 1126981"/>
                <a:gd name="connsiteX10" fmla="*/ 83191 w 2091718"/>
                <a:gd name="connsiteY10" fmla="*/ 1013859 h 1126981"/>
                <a:gd name="connsiteX11" fmla="*/ 0 w 2091718"/>
                <a:gd name="connsiteY11" fmla="*/ 1053934 h 112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8" h="1126981">
                  <a:moveTo>
                    <a:pt x="0" y="1053934"/>
                  </a:moveTo>
                  <a:lnTo>
                    <a:pt x="13372" y="966314"/>
                  </a:lnTo>
                  <a:cubicBezTo>
                    <a:pt x="126220" y="414840"/>
                    <a:pt x="614163" y="0"/>
                    <a:pt x="1198998" y="0"/>
                  </a:cubicBezTo>
                  <a:cubicBezTo>
                    <a:pt x="1533189" y="0"/>
                    <a:pt x="1835742" y="135458"/>
                    <a:pt x="2054747" y="354463"/>
                  </a:cubicBezTo>
                  <a:lnTo>
                    <a:pt x="2091718" y="395142"/>
                  </a:lnTo>
                  <a:lnTo>
                    <a:pt x="1996468" y="419634"/>
                  </a:lnTo>
                  <a:cubicBezTo>
                    <a:pt x="1655409" y="525714"/>
                    <a:pt x="1379030" y="778596"/>
                    <a:pt x="1241240" y="1104369"/>
                  </a:cubicBezTo>
                  <a:lnTo>
                    <a:pt x="1232964" y="1126981"/>
                  </a:lnTo>
                  <a:lnTo>
                    <a:pt x="1230902" y="1125439"/>
                  </a:lnTo>
                  <a:cubicBezTo>
                    <a:pt x="1037750" y="994949"/>
                    <a:pt x="804904" y="918754"/>
                    <a:pt x="554260" y="918754"/>
                  </a:cubicBezTo>
                  <a:cubicBezTo>
                    <a:pt x="387165" y="918754"/>
                    <a:pt x="227979" y="952618"/>
                    <a:pt x="83191" y="1013859"/>
                  </a:cubicBezTo>
                  <a:lnTo>
                    <a:pt x="0" y="1053934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Nicholas</a:t>
              </a:r>
              <a:endParaRPr lang="en-US" sz="1350" b="1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3B67946-BABE-3E4F-E427-8ACC0B031366}"/>
                </a:ext>
              </a:extLst>
            </p:cNvPr>
            <p:cNvSpPr/>
            <p:nvPr/>
          </p:nvSpPr>
          <p:spPr>
            <a:xfrm rot="5400000">
              <a:off x="2657866" y="2650917"/>
              <a:ext cx="2089569" cy="1140188"/>
            </a:xfrm>
            <a:custGeom>
              <a:avLst/>
              <a:gdLst>
                <a:gd name="connsiteX0" fmla="*/ 0 w 2091717"/>
                <a:gd name="connsiteY0" fmla="*/ 73046 h 1126978"/>
                <a:gd name="connsiteX1" fmla="*/ 83191 w 2091717"/>
                <a:gd name="connsiteY1" fmla="*/ 113121 h 1126978"/>
                <a:gd name="connsiteX2" fmla="*/ 554260 w 2091717"/>
                <a:gd name="connsiteY2" fmla="*/ 208226 h 1126978"/>
                <a:gd name="connsiteX3" fmla="*/ 1230902 w 2091717"/>
                <a:gd name="connsiteY3" fmla="*/ 1541 h 1126978"/>
                <a:gd name="connsiteX4" fmla="*/ 1232962 w 2091717"/>
                <a:gd name="connsiteY4" fmla="*/ 0 h 1126978"/>
                <a:gd name="connsiteX5" fmla="*/ 1241238 w 2091717"/>
                <a:gd name="connsiteY5" fmla="*/ 22610 h 1126978"/>
                <a:gd name="connsiteX6" fmla="*/ 1996465 w 2091717"/>
                <a:gd name="connsiteY6" fmla="*/ 707345 h 1126978"/>
                <a:gd name="connsiteX7" fmla="*/ 2091717 w 2091717"/>
                <a:gd name="connsiteY7" fmla="*/ 731837 h 1126978"/>
                <a:gd name="connsiteX8" fmla="*/ 2054746 w 2091717"/>
                <a:gd name="connsiteY8" fmla="*/ 772515 h 1126978"/>
                <a:gd name="connsiteX9" fmla="*/ 1198998 w 2091717"/>
                <a:gd name="connsiteY9" fmla="*/ 1126978 h 1126978"/>
                <a:gd name="connsiteX10" fmla="*/ 13372 w 2091717"/>
                <a:gd name="connsiteY10" fmla="*/ 160665 h 1126978"/>
                <a:gd name="connsiteX11" fmla="*/ 0 w 2091717"/>
                <a:gd name="connsiteY11" fmla="*/ 73046 h 11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7" h="1126978">
                  <a:moveTo>
                    <a:pt x="0" y="73046"/>
                  </a:moveTo>
                  <a:lnTo>
                    <a:pt x="83191" y="113121"/>
                  </a:lnTo>
                  <a:cubicBezTo>
                    <a:pt x="227979" y="174361"/>
                    <a:pt x="387165" y="208226"/>
                    <a:pt x="554260" y="208226"/>
                  </a:cubicBezTo>
                  <a:cubicBezTo>
                    <a:pt x="804904" y="208226"/>
                    <a:pt x="1037750" y="132031"/>
                    <a:pt x="1230902" y="1541"/>
                  </a:cubicBezTo>
                  <a:lnTo>
                    <a:pt x="1232962" y="0"/>
                  </a:lnTo>
                  <a:lnTo>
                    <a:pt x="1241238" y="22610"/>
                  </a:lnTo>
                  <a:cubicBezTo>
                    <a:pt x="1379028" y="348383"/>
                    <a:pt x="1655407" y="601265"/>
                    <a:pt x="1996465" y="707345"/>
                  </a:cubicBezTo>
                  <a:lnTo>
                    <a:pt x="2091717" y="731837"/>
                  </a:lnTo>
                  <a:lnTo>
                    <a:pt x="2054746" y="772515"/>
                  </a:lnTo>
                  <a:cubicBezTo>
                    <a:pt x="1835742" y="991520"/>
                    <a:pt x="1533189" y="1126978"/>
                    <a:pt x="1198998" y="1126978"/>
                  </a:cubicBezTo>
                  <a:cubicBezTo>
                    <a:pt x="614163" y="1126978"/>
                    <a:pt x="126220" y="712138"/>
                    <a:pt x="13372" y="160665"/>
                  </a:cubicBezTo>
                  <a:lnTo>
                    <a:pt x="0" y="73046"/>
                  </a:lnTo>
                  <a:close/>
                </a:path>
              </a:pathLst>
            </a:custGeom>
            <a:solidFill>
              <a:srgbClr val="19978B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Jeffrey</a:t>
              </a:r>
              <a:endParaRPr lang="en-US" sz="1350" b="1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A009047D-77DD-0FF3-096F-456668B0F935}"/>
                </a:ext>
              </a:extLst>
            </p:cNvPr>
            <p:cNvSpPr/>
            <p:nvPr/>
          </p:nvSpPr>
          <p:spPr>
            <a:xfrm rot="5400000">
              <a:off x="4852727" y="2728435"/>
              <a:ext cx="867500" cy="587373"/>
            </a:xfrm>
            <a:custGeom>
              <a:avLst/>
              <a:gdLst>
                <a:gd name="connsiteX0" fmla="*/ 0 w 868392"/>
                <a:gd name="connsiteY0" fmla="*/ 290284 h 580568"/>
                <a:gd name="connsiteX1" fmla="*/ 16621 w 868392"/>
                <a:gd name="connsiteY1" fmla="*/ 275178 h 580568"/>
                <a:gd name="connsiteX2" fmla="*/ 662691 w 868392"/>
                <a:gd name="connsiteY2" fmla="*/ 5072 h 580568"/>
                <a:gd name="connsiteX3" fmla="*/ 763128 w 868392"/>
                <a:gd name="connsiteY3" fmla="*/ 0 h 580568"/>
                <a:gd name="connsiteX4" fmla="*/ 787976 w 868392"/>
                <a:gd name="connsiteY4" fmla="*/ 96636 h 580568"/>
                <a:gd name="connsiteX5" fmla="*/ 828671 w 868392"/>
                <a:gd name="connsiteY5" fmla="*/ 207825 h 580568"/>
                <a:gd name="connsiteX6" fmla="*/ 868392 w 868392"/>
                <a:gd name="connsiteY6" fmla="*/ 290280 h 580568"/>
                <a:gd name="connsiteX7" fmla="*/ 828669 w 868392"/>
                <a:gd name="connsiteY7" fmla="*/ 372742 h 580568"/>
                <a:gd name="connsiteX8" fmla="*/ 787973 w 868392"/>
                <a:gd name="connsiteY8" fmla="*/ 483931 h 580568"/>
                <a:gd name="connsiteX9" fmla="*/ 763124 w 868392"/>
                <a:gd name="connsiteY9" fmla="*/ 580568 h 580568"/>
                <a:gd name="connsiteX10" fmla="*/ 662691 w 868392"/>
                <a:gd name="connsiteY10" fmla="*/ 575497 h 580568"/>
                <a:gd name="connsiteX11" fmla="*/ 16621 w 868392"/>
                <a:gd name="connsiteY11" fmla="*/ 305391 h 580568"/>
                <a:gd name="connsiteX12" fmla="*/ 0 w 868392"/>
                <a:gd name="connsiteY12" fmla="*/ 290284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8392" h="580568">
                  <a:moveTo>
                    <a:pt x="0" y="290284"/>
                  </a:moveTo>
                  <a:lnTo>
                    <a:pt x="16621" y="275178"/>
                  </a:lnTo>
                  <a:cubicBezTo>
                    <a:pt x="195932" y="127197"/>
                    <a:pt x="418588" y="29862"/>
                    <a:pt x="662691" y="5072"/>
                  </a:cubicBezTo>
                  <a:lnTo>
                    <a:pt x="763128" y="0"/>
                  </a:lnTo>
                  <a:lnTo>
                    <a:pt x="787976" y="96636"/>
                  </a:lnTo>
                  <a:cubicBezTo>
                    <a:pt x="799762" y="134531"/>
                    <a:pt x="813361" y="171628"/>
                    <a:pt x="828671" y="207825"/>
                  </a:cubicBezTo>
                  <a:lnTo>
                    <a:pt x="868392" y="290280"/>
                  </a:lnTo>
                  <a:lnTo>
                    <a:pt x="828669" y="372742"/>
                  </a:lnTo>
                  <a:cubicBezTo>
                    <a:pt x="813358" y="408939"/>
                    <a:pt x="799759" y="446036"/>
                    <a:pt x="787973" y="483931"/>
                  </a:cubicBezTo>
                  <a:lnTo>
                    <a:pt x="763124" y="580568"/>
                  </a:lnTo>
                  <a:lnTo>
                    <a:pt x="662691" y="575497"/>
                  </a:lnTo>
                  <a:cubicBezTo>
                    <a:pt x="418588" y="550707"/>
                    <a:pt x="195932" y="453371"/>
                    <a:pt x="16621" y="305391"/>
                  </a:cubicBezTo>
                  <a:lnTo>
                    <a:pt x="0" y="29028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D71AEBF2-2826-D4A4-B953-5C9D1B128770}"/>
                </a:ext>
              </a:extLst>
            </p:cNvPr>
            <p:cNvSpPr/>
            <p:nvPr/>
          </p:nvSpPr>
          <p:spPr>
            <a:xfrm rot="5400000">
              <a:off x="4381824" y="3212104"/>
              <a:ext cx="530967" cy="749124"/>
            </a:xfrm>
            <a:custGeom>
              <a:avLst/>
              <a:gdLst>
                <a:gd name="connsiteX0" fmla="*/ 0 w 531513"/>
                <a:gd name="connsiteY0" fmla="*/ 291985 h 740445"/>
                <a:gd name="connsiteX1" fmla="*/ 24588 w 531513"/>
                <a:gd name="connsiteY1" fmla="*/ 48085 h 740445"/>
                <a:gd name="connsiteX2" fmla="*/ 29561 w 531513"/>
                <a:gd name="connsiteY2" fmla="*/ 28741 h 740445"/>
                <a:gd name="connsiteX3" fmla="*/ 52866 w 531513"/>
                <a:gd name="connsiteY3" fmla="*/ 29918 h 740445"/>
                <a:gd name="connsiteX4" fmla="*/ 296766 w 531513"/>
                <a:gd name="connsiteY4" fmla="*/ 5331 h 740445"/>
                <a:gd name="connsiteX5" fmla="*/ 317495 w 531513"/>
                <a:gd name="connsiteY5" fmla="*/ 0 h 740445"/>
                <a:gd name="connsiteX6" fmla="*/ 354467 w 531513"/>
                <a:gd name="connsiteY6" fmla="*/ 40679 h 740445"/>
                <a:gd name="connsiteX7" fmla="*/ 440409 w 531513"/>
                <a:gd name="connsiteY7" fmla="*/ 118788 h 740445"/>
                <a:gd name="connsiteX8" fmla="*/ 531513 w 531513"/>
                <a:gd name="connsiteY8" fmla="*/ 186915 h 740445"/>
                <a:gd name="connsiteX9" fmla="*/ 523237 w 531513"/>
                <a:gd name="connsiteY9" fmla="*/ 209527 h 740445"/>
                <a:gd name="connsiteX10" fmla="*/ 177936 w 531513"/>
                <a:gd name="connsiteY10" fmla="*/ 672317 h 740445"/>
                <a:gd name="connsiteX11" fmla="*/ 86830 w 531513"/>
                <a:gd name="connsiteY11" fmla="*/ 740445 h 740445"/>
                <a:gd name="connsiteX12" fmla="*/ 54410 w 531513"/>
                <a:gd name="connsiteY12" fmla="*/ 651866 h 740445"/>
                <a:gd name="connsiteX13" fmla="*/ 0 w 531513"/>
                <a:gd name="connsiteY13" fmla="*/ 291985 h 74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13" h="740445">
                  <a:moveTo>
                    <a:pt x="0" y="291985"/>
                  </a:moveTo>
                  <a:cubicBezTo>
                    <a:pt x="0" y="208437"/>
                    <a:pt x="8467" y="126866"/>
                    <a:pt x="24588" y="48085"/>
                  </a:cubicBezTo>
                  <a:lnTo>
                    <a:pt x="29561" y="28741"/>
                  </a:lnTo>
                  <a:lnTo>
                    <a:pt x="52866" y="29918"/>
                  </a:lnTo>
                  <a:cubicBezTo>
                    <a:pt x="136413" y="29918"/>
                    <a:pt x="217984" y="21452"/>
                    <a:pt x="296766" y="5331"/>
                  </a:cubicBezTo>
                  <a:lnTo>
                    <a:pt x="317495" y="0"/>
                  </a:lnTo>
                  <a:lnTo>
                    <a:pt x="354467" y="40679"/>
                  </a:lnTo>
                  <a:cubicBezTo>
                    <a:pt x="381842" y="68054"/>
                    <a:pt x="410523" y="94124"/>
                    <a:pt x="440409" y="118788"/>
                  </a:cubicBezTo>
                  <a:lnTo>
                    <a:pt x="531513" y="186915"/>
                  </a:lnTo>
                  <a:lnTo>
                    <a:pt x="523237" y="209527"/>
                  </a:lnTo>
                  <a:cubicBezTo>
                    <a:pt x="446686" y="390512"/>
                    <a:pt x="327362" y="549000"/>
                    <a:pt x="177936" y="672317"/>
                  </a:cubicBezTo>
                  <a:lnTo>
                    <a:pt x="86830" y="740445"/>
                  </a:lnTo>
                  <a:lnTo>
                    <a:pt x="54410" y="651866"/>
                  </a:lnTo>
                  <a:cubicBezTo>
                    <a:pt x="19049" y="538179"/>
                    <a:pt x="0" y="417307"/>
                    <a:pt x="0" y="291985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F0E9AF43-EB87-F078-1EBC-313E3B111341}"/>
                </a:ext>
              </a:extLst>
            </p:cNvPr>
            <p:cNvSpPr/>
            <p:nvPr/>
          </p:nvSpPr>
          <p:spPr>
            <a:xfrm rot="5400000">
              <a:off x="5660168" y="3212107"/>
              <a:ext cx="530961" cy="749120"/>
            </a:xfrm>
            <a:custGeom>
              <a:avLst/>
              <a:gdLst>
                <a:gd name="connsiteX0" fmla="*/ 0 w 531507"/>
                <a:gd name="connsiteY0" fmla="*/ 448457 h 740441"/>
                <a:gd name="connsiteX1" fmla="*/ 54409 w 531507"/>
                <a:gd name="connsiteY1" fmla="*/ 88577 h 740441"/>
                <a:gd name="connsiteX2" fmla="*/ 86828 w 531507"/>
                <a:gd name="connsiteY2" fmla="*/ 0 h 740441"/>
                <a:gd name="connsiteX3" fmla="*/ 177932 w 531507"/>
                <a:gd name="connsiteY3" fmla="*/ 68127 h 740441"/>
                <a:gd name="connsiteX4" fmla="*/ 523233 w 531507"/>
                <a:gd name="connsiteY4" fmla="*/ 530917 h 740441"/>
                <a:gd name="connsiteX5" fmla="*/ 531507 w 531507"/>
                <a:gd name="connsiteY5" fmla="*/ 553525 h 740441"/>
                <a:gd name="connsiteX6" fmla="*/ 440402 w 531507"/>
                <a:gd name="connsiteY6" fmla="*/ 621653 h 740441"/>
                <a:gd name="connsiteX7" fmla="*/ 354460 w 531507"/>
                <a:gd name="connsiteY7" fmla="*/ 699762 h 740441"/>
                <a:gd name="connsiteX8" fmla="*/ 317488 w 531507"/>
                <a:gd name="connsiteY8" fmla="*/ 740441 h 740441"/>
                <a:gd name="connsiteX9" fmla="*/ 296762 w 531507"/>
                <a:gd name="connsiteY9" fmla="*/ 735112 h 740441"/>
                <a:gd name="connsiteX10" fmla="*/ 52862 w 531507"/>
                <a:gd name="connsiteY10" fmla="*/ 710525 h 740441"/>
                <a:gd name="connsiteX11" fmla="*/ 29561 w 531507"/>
                <a:gd name="connsiteY11" fmla="*/ 711701 h 740441"/>
                <a:gd name="connsiteX12" fmla="*/ 24587 w 531507"/>
                <a:gd name="connsiteY12" fmla="*/ 692357 h 740441"/>
                <a:gd name="connsiteX13" fmla="*/ 0 w 531507"/>
                <a:gd name="connsiteY13" fmla="*/ 448457 h 7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07" h="740441">
                  <a:moveTo>
                    <a:pt x="0" y="448457"/>
                  </a:moveTo>
                  <a:cubicBezTo>
                    <a:pt x="0" y="323135"/>
                    <a:pt x="19048" y="202263"/>
                    <a:pt x="54409" y="88577"/>
                  </a:cubicBezTo>
                  <a:lnTo>
                    <a:pt x="86828" y="0"/>
                  </a:lnTo>
                  <a:lnTo>
                    <a:pt x="177932" y="68127"/>
                  </a:lnTo>
                  <a:cubicBezTo>
                    <a:pt x="327358" y="191444"/>
                    <a:pt x="446682" y="349931"/>
                    <a:pt x="523233" y="530917"/>
                  </a:cubicBezTo>
                  <a:lnTo>
                    <a:pt x="531507" y="553525"/>
                  </a:lnTo>
                  <a:lnTo>
                    <a:pt x="440402" y="621653"/>
                  </a:lnTo>
                  <a:cubicBezTo>
                    <a:pt x="410517" y="646316"/>
                    <a:pt x="381836" y="672386"/>
                    <a:pt x="354460" y="699762"/>
                  </a:cubicBezTo>
                  <a:lnTo>
                    <a:pt x="317488" y="740441"/>
                  </a:lnTo>
                  <a:lnTo>
                    <a:pt x="296762" y="735112"/>
                  </a:lnTo>
                  <a:cubicBezTo>
                    <a:pt x="217980" y="718991"/>
                    <a:pt x="136409" y="710525"/>
                    <a:pt x="52862" y="710525"/>
                  </a:cubicBezTo>
                  <a:lnTo>
                    <a:pt x="29561" y="711701"/>
                  </a:lnTo>
                  <a:lnTo>
                    <a:pt x="24587" y="692357"/>
                  </a:lnTo>
                  <a:cubicBezTo>
                    <a:pt x="8466" y="613575"/>
                    <a:pt x="0" y="532005"/>
                    <a:pt x="0" y="44845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8D9A8C08-96CE-3B8E-BAB1-D603175E8526}"/>
                </a:ext>
              </a:extLst>
            </p:cNvPr>
            <p:cNvSpPr/>
            <p:nvPr/>
          </p:nvSpPr>
          <p:spPr>
            <a:xfrm rot="5400000">
              <a:off x="5044971" y="3432771"/>
              <a:ext cx="483015" cy="529219"/>
            </a:xfrm>
            <a:custGeom>
              <a:avLst/>
              <a:gdLst>
                <a:gd name="connsiteX0" fmla="*/ 0 w 483512"/>
                <a:gd name="connsiteY0" fmla="*/ 261540 h 523087"/>
                <a:gd name="connsiteX1" fmla="*/ 11238 w 483512"/>
                <a:gd name="connsiteY1" fmla="*/ 238212 h 523087"/>
                <a:gd name="connsiteX2" fmla="*/ 141526 w 483512"/>
                <a:gd name="connsiteY2" fmla="*/ 45263 h 523087"/>
                <a:gd name="connsiteX3" fmla="*/ 182663 w 483512"/>
                <a:gd name="connsiteY3" fmla="*/ 0 h 523087"/>
                <a:gd name="connsiteX4" fmla="*/ 277917 w 483512"/>
                <a:gd name="connsiteY4" fmla="*/ 24493 h 523087"/>
                <a:gd name="connsiteX5" fmla="*/ 389106 w 483512"/>
                <a:gd name="connsiteY5" fmla="*/ 65189 h 523087"/>
                <a:gd name="connsiteX6" fmla="*/ 472297 w 483512"/>
                <a:gd name="connsiteY6" fmla="*/ 105263 h 523087"/>
                <a:gd name="connsiteX7" fmla="*/ 477264 w 483512"/>
                <a:gd name="connsiteY7" fmla="*/ 137808 h 523087"/>
                <a:gd name="connsiteX8" fmla="*/ 483512 w 483512"/>
                <a:gd name="connsiteY8" fmla="*/ 261545 h 523087"/>
                <a:gd name="connsiteX9" fmla="*/ 477264 w 483512"/>
                <a:gd name="connsiteY9" fmla="*/ 385282 h 523087"/>
                <a:gd name="connsiteX10" fmla="*/ 472297 w 483512"/>
                <a:gd name="connsiteY10" fmla="*/ 417825 h 523087"/>
                <a:gd name="connsiteX11" fmla="*/ 389106 w 483512"/>
                <a:gd name="connsiteY11" fmla="*/ 457900 h 523087"/>
                <a:gd name="connsiteX12" fmla="*/ 277917 w 483512"/>
                <a:gd name="connsiteY12" fmla="*/ 498596 h 523087"/>
                <a:gd name="connsiteX13" fmla="*/ 182666 w 483512"/>
                <a:gd name="connsiteY13" fmla="*/ 523087 h 523087"/>
                <a:gd name="connsiteX14" fmla="*/ 141528 w 483512"/>
                <a:gd name="connsiteY14" fmla="*/ 477824 h 523087"/>
                <a:gd name="connsiteX15" fmla="*/ 11241 w 483512"/>
                <a:gd name="connsiteY15" fmla="*/ 284875 h 523087"/>
                <a:gd name="connsiteX16" fmla="*/ 0 w 483512"/>
                <a:gd name="connsiteY16" fmla="*/ 261540 h 5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512" h="523087">
                  <a:moveTo>
                    <a:pt x="0" y="261540"/>
                  </a:moveTo>
                  <a:lnTo>
                    <a:pt x="11238" y="238212"/>
                  </a:lnTo>
                  <a:cubicBezTo>
                    <a:pt x="48499" y="169620"/>
                    <a:pt x="92199" y="105034"/>
                    <a:pt x="141526" y="45263"/>
                  </a:cubicBezTo>
                  <a:lnTo>
                    <a:pt x="182663" y="0"/>
                  </a:lnTo>
                  <a:lnTo>
                    <a:pt x="277917" y="24493"/>
                  </a:lnTo>
                  <a:cubicBezTo>
                    <a:pt x="315812" y="36279"/>
                    <a:pt x="352909" y="49878"/>
                    <a:pt x="389106" y="65189"/>
                  </a:cubicBezTo>
                  <a:lnTo>
                    <a:pt x="472297" y="105263"/>
                  </a:lnTo>
                  <a:lnTo>
                    <a:pt x="477264" y="137808"/>
                  </a:lnTo>
                  <a:cubicBezTo>
                    <a:pt x="481395" y="178491"/>
                    <a:pt x="483512" y="219771"/>
                    <a:pt x="483512" y="261545"/>
                  </a:cubicBezTo>
                  <a:cubicBezTo>
                    <a:pt x="483512" y="303319"/>
                    <a:pt x="481395" y="344598"/>
                    <a:pt x="477264" y="385282"/>
                  </a:cubicBezTo>
                  <a:lnTo>
                    <a:pt x="472297" y="417825"/>
                  </a:lnTo>
                  <a:lnTo>
                    <a:pt x="389106" y="457900"/>
                  </a:lnTo>
                  <a:cubicBezTo>
                    <a:pt x="352909" y="473210"/>
                    <a:pt x="315812" y="486809"/>
                    <a:pt x="277917" y="498596"/>
                  </a:cubicBezTo>
                  <a:lnTo>
                    <a:pt x="182666" y="523087"/>
                  </a:lnTo>
                  <a:lnTo>
                    <a:pt x="141528" y="477824"/>
                  </a:lnTo>
                  <a:cubicBezTo>
                    <a:pt x="92201" y="418053"/>
                    <a:pt x="48502" y="353467"/>
                    <a:pt x="11241" y="284875"/>
                  </a:cubicBezTo>
                  <a:lnTo>
                    <a:pt x="0" y="26154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68E50AD7-5F65-00DF-3F10-4F10DB8234B9}"/>
                </a:ext>
              </a:extLst>
            </p:cNvPr>
            <p:cNvSpPr/>
            <p:nvPr/>
          </p:nvSpPr>
          <p:spPr>
            <a:xfrm rot="5400000">
              <a:off x="5268027" y="3870597"/>
              <a:ext cx="701285" cy="664384"/>
            </a:xfrm>
            <a:custGeom>
              <a:avLst/>
              <a:gdLst>
                <a:gd name="connsiteX0" fmla="*/ 0 w 702006"/>
                <a:gd name="connsiteY0" fmla="*/ 208226 h 656686"/>
                <a:gd name="connsiteX1" fmla="*/ 2062 w 702006"/>
                <a:gd name="connsiteY1" fmla="*/ 206685 h 656686"/>
                <a:gd name="connsiteX2" fmla="*/ 678703 w 702006"/>
                <a:gd name="connsiteY2" fmla="*/ 0 h 656686"/>
                <a:gd name="connsiteX3" fmla="*/ 702006 w 702006"/>
                <a:gd name="connsiteY3" fmla="*/ 1176 h 656686"/>
                <a:gd name="connsiteX4" fmla="*/ 677157 w 702006"/>
                <a:gd name="connsiteY4" fmla="*/ 97814 h 656686"/>
                <a:gd name="connsiteX5" fmla="*/ 377103 w 702006"/>
                <a:gd name="connsiteY5" fmla="*/ 593684 h 656686"/>
                <a:gd name="connsiteX6" fmla="*/ 307783 w 702006"/>
                <a:gd name="connsiteY6" fmla="*/ 656686 h 656686"/>
                <a:gd name="connsiteX7" fmla="*/ 291161 w 702006"/>
                <a:gd name="connsiteY7" fmla="*/ 641580 h 656686"/>
                <a:gd name="connsiteX8" fmla="*/ 98214 w 702006"/>
                <a:gd name="connsiteY8" fmla="*/ 511292 h 656686"/>
                <a:gd name="connsiteX9" fmla="*/ 75615 w 702006"/>
                <a:gd name="connsiteY9" fmla="*/ 500405 h 656686"/>
                <a:gd name="connsiteX10" fmla="*/ 62243 w 702006"/>
                <a:gd name="connsiteY10" fmla="*/ 412787 h 656686"/>
                <a:gd name="connsiteX11" fmla="*/ 32421 w 702006"/>
                <a:gd name="connsiteY11" fmla="*/ 296807 h 656686"/>
                <a:gd name="connsiteX12" fmla="*/ 0 w 702006"/>
                <a:gd name="connsiteY12" fmla="*/ 208226 h 65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6" h="656686">
                  <a:moveTo>
                    <a:pt x="0" y="208226"/>
                  </a:moveTo>
                  <a:lnTo>
                    <a:pt x="2062" y="206685"/>
                  </a:lnTo>
                  <a:cubicBezTo>
                    <a:pt x="195213" y="76195"/>
                    <a:pt x="428060" y="0"/>
                    <a:pt x="678703" y="0"/>
                  </a:cubicBezTo>
                  <a:lnTo>
                    <a:pt x="702006" y="1176"/>
                  </a:lnTo>
                  <a:lnTo>
                    <a:pt x="677157" y="97814"/>
                  </a:lnTo>
                  <a:cubicBezTo>
                    <a:pt x="618224" y="287291"/>
                    <a:pt x="513982" y="456805"/>
                    <a:pt x="377103" y="593684"/>
                  </a:cubicBezTo>
                  <a:lnTo>
                    <a:pt x="307783" y="656686"/>
                  </a:lnTo>
                  <a:lnTo>
                    <a:pt x="291161" y="641580"/>
                  </a:lnTo>
                  <a:cubicBezTo>
                    <a:pt x="231392" y="592253"/>
                    <a:pt x="166805" y="548553"/>
                    <a:pt x="98214" y="511292"/>
                  </a:cubicBezTo>
                  <a:lnTo>
                    <a:pt x="75615" y="500405"/>
                  </a:lnTo>
                  <a:lnTo>
                    <a:pt x="62243" y="412787"/>
                  </a:lnTo>
                  <a:cubicBezTo>
                    <a:pt x="54182" y="373396"/>
                    <a:pt x="44208" y="334702"/>
                    <a:pt x="32421" y="296807"/>
                  </a:cubicBezTo>
                  <a:lnTo>
                    <a:pt x="0" y="208226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F3B5B0A5-B8B3-94E5-3A25-67D89D2395C9}"/>
                </a:ext>
              </a:extLst>
            </p:cNvPr>
            <p:cNvSpPr/>
            <p:nvPr/>
          </p:nvSpPr>
          <p:spPr>
            <a:xfrm rot="5400000">
              <a:off x="4603646" y="3870599"/>
              <a:ext cx="701282" cy="664383"/>
            </a:xfrm>
            <a:custGeom>
              <a:avLst/>
              <a:gdLst>
                <a:gd name="connsiteX0" fmla="*/ 0 w 702003"/>
                <a:gd name="connsiteY0" fmla="*/ 448458 h 656685"/>
                <a:gd name="connsiteX1" fmla="*/ 32419 w 702003"/>
                <a:gd name="connsiteY1" fmla="*/ 359881 h 656685"/>
                <a:gd name="connsiteX2" fmla="*/ 62241 w 702003"/>
                <a:gd name="connsiteY2" fmla="*/ 243901 h 656685"/>
                <a:gd name="connsiteX3" fmla="*/ 75613 w 702003"/>
                <a:gd name="connsiteY3" fmla="*/ 156281 h 656685"/>
                <a:gd name="connsiteX4" fmla="*/ 98212 w 702003"/>
                <a:gd name="connsiteY4" fmla="*/ 145395 h 656685"/>
                <a:gd name="connsiteX5" fmla="*/ 291159 w 702003"/>
                <a:gd name="connsiteY5" fmla="*/ 15107 h 656685"/>
                <a:gd name="connsiteX6" fmla="*/ 307781 w 702003"/>
                <a:gd name="connsiteY6" fmla="*/ 0 h 656685"/>
                <a:gd name="connsiteX7" fmla="*/ 377101 w 702003"/>
                <a:gd name="connsiteY7" fmla="*/ 63003 h 656685"/>
                <a:gd name="connsiteX8" fmla="*/ 677155 w 702003"/>
                <a:gd name="connsiteY8" fmla="*/ 558873 h 656685"/>
                <a:gd name="connsiteX9" fmla="*/ 702003 w 702003"/>
                <a:gd name="connsiteY9" fmla="*/ 655508 h 656685"/>
                <a:gd name="connsiteX10" fmla="*/ 678702 w 702003"/>
                <a:gd name="connsiteY10" fmla="*/ 656685 h 656685"/>
                <a:gd name="connsiteX11" fmla="*/ 2062 w 702003"/>
                <a:gd name="connsiteY11" fmla="*/ 450000 h 656685"/>
                <a:gd name="connsiteX12" fmla="*/ 0 w 702003"/>
                <a:gd name="connsiteY12" fmla="*/ 448458 h 6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3" h="656685">
                  <a:moveTo>
                    <a:pt x="0" y="448458"/>
                  </a:moveTo>
                  <a:lnTo>
                    <a:pt x="32419" y="359881"/>
                  </a:lnTo>
                  <a:cubicBezTo>
                    <a:pt x="44206" y="321986"/>
                    <a:pt x="54180" y="283292"/>
                    <a:pt x="62241" y="243901"/>
                  </a:cubicBezTo>
                  <a:lnTo>
                    <a:pt x="75613" y="156281"/>
                  </a:lnTo>
                  <a:lnTo>
                    <a:pt x="98212" y="145395"/>
                  </a:lnTo>
                  <a:cubicBezTo>
                    <a:pt x="166803" y="108133"/>
                    <a:pt x="231390" y="64434"/>
                    <a:pt x="291159" y="15107"/>
                  </a:cubicBezTo>
                  <a:lnTo>
                    <a:pt x="307781" y="0"/>
                  </a:lnTo>
                  <a:lnTo>
                    <a:pt x="377101" y="63003"/>
                  </a:lnTo>
                  <a:cubicBezTo>
                    <a:pt x="513980" y="199881"/>
                    <a:pt x="618222" y="369396"/>
                    <a:pt x="677155" y="558873"/>
                  </a:cubicBezTo>
                  <a:lnTo>
                    <a:pt x="702003" y="655508"/>
                  </a:lnTo>
                  <a:lnTo>
                    <a:pt x="678702" y="656685"/>
                  </a:lnTo>
                  <a:cubicBezTo>
                    <a:pt x="428059" y="656685"/>
                    <a:pt x="195213" y="580490"/>
                    <a:pt x="2062" y="450000"/>
                  </a:cubicBezTo>
                  <a:lnTo>
                    <a:pt x="0" y="448458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2BDC4B3F-FEC2-DC9F-1FB5-B3D56F20CB65}"/>
                </a:ext>
              </a:extLst>
            </p:cNvPr>
            <p:cNvSpPr/>
            <p:nvPr/>
          </p:nvSpPr>
          <p:spPr>
            <a:xfrm rot="5400000">
              <a:off x="3657607" y="4110251"/>
              <a:ext cx="1473329" cy="1784418"/>
            </a:xfrm>
            <a:custGeom>
              <a:avLst/>
              <a:gdLst>
                <a:gd name="connsiteX0" fmla="*/ 0 w 1474843"/>
                <a:gd name="connsiteY0" fmla="*/ 1733827 h 1763744"/>
                <a:gd name="connsiteX1" fmla="*/ 41139 w 1474843"/>
                <a:gd name="connsiteY1" fmla="*/ 1688563 h 1763744"/>
                <a:gd name="connsiteX2" fmla="*/ 317492 w 1474843"/>
                <a:gd name="connsiteY2" fmla="*/ 918755 h 1763744"/>
                <a:gd name="connsiteX3" fmla="*/ 292905 w 1474843"/>
                <a:gd name="connsiteY3" fmla="*/ 674855 h 1763744"/>
                <a:gd name="connsiteX4" fmla="*/ 287931 w 1474843"/>
                <a:gd name="connsiteY4" fmla="*/ 655510 h 1763744"/>
                <a:gd name="connsiteX5" fmla="*/ 388367 w 1474843"/>
                <a:gd name="connsiteY5" fmla="*/ 650439 h 1763744"/>
                <a:gd name="connsiteX6" fmla="*/ 1328776 w 1474843"/>
                <a:gd name="connsiteY6" fmla="*/ 23333 h 1763744"/>
                <a:gd name="connsiteX7" fmla="*/ 1340016 w 1474843"/>
                <a:gd name="connsiteY7" fmla="*/ 0 h 1763744"/>
                <a:gd name="connsiteX8" fmla="*/ 1379738 w 1474843"/>
                <a:gd name="connsiteY8" fmla="*/ 82460 h 1763744"/>
                <a:gd name="connsiteX9" fmla="*/ 1474843 w 1474843"/>
                <a:gd name="connsiteY9" fmla="*/ 553530 h 1763744"/>
                <a:gd name="connsiteX10" fmla="*/ 264629 w 1474843"/>
                <a:gd name="connsiteY10" fmla="*/ 1763744 h 1763744"/>
                <a:gd name="connsiteX11" fmla="*/ 20729 w 1474843"/>
                <a:gd name="connsiteY11" fmla="*/ 1739157 h 1763744"/>
                <a:gd name="connsiteX12" fmla="*/ 0 w 1474843"/>
                <a:gd name="connsiteY12" fmla="*/ 1733827 h 17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3" h="1763744">
                  <a:moveTo>
                    <a:pt x="0" y="1733827"/>
                  </a:moveTo>
                  <a:lnTo>
                    <a:pt x="41139" y="1688563"/>
                  </a:lnTo>
                  <a:cubicBezTo>
                    <a:pt x="213783" y="1479366"/>
                    <a:pt x="317492" y="1211172"/>
                    <a:pt x="317492" y="918755"/>
                  </a:cubicBezTo>
                  <a:cubicBezTo>
                    <a:pt x="317492" y="835207"/>
                    <a:pt x="309026" y="753637"/>
                    <a:pt x="292905" y="674855"/>
                  </a:cubicBezTo>
                  <a:lnTo>
                    <a:pt x="287931" y="655510"/>
                  </a:lnTo>
                  <a:lnTo>
                    <a:pt x="388367" y="650439"/>
                  </a:lnTo>
                  <a:cubicBezTo>
                    <a:pt x="795205" y="609122"/>
                    <a:pt x="1142470" y="366291"/>
                    <a:pt x="1328776" y="23333"/>
                  </a:cubicBezTo>
                  <a:lnTo>
                    <a:pt x="1340016" y="0"/>
                  </a:lnTo>
                  <a:lnTo>
                    <a:pt x="1379738" y="82460"/>
                  </a:lnTo>
                  <a:cubicBezTo>
                    <a:pt x="1440979" y="227248"/>
                    <a:pt x="1474843" y="386434"/>
                    <a:pt x="1474843" y="553530"/>
                  </a:cubicBezTo>
                  <a:cubicBezTo>
                    <a:pt x="1474843" y="1221913"/>
                    <a:pt x="933012" y="1763744"/>
                    <a:pt x="264629" y="1763744"/>
                  </a:cubicBezTo>
                  <a:cubicBezTo>
                    <a:pt x="181081" y="1763744"/>
                    <a:pt x="99511" y="1755278"/>
                    <a:pt x="20729" y="1739157"/>
                  </a:cubicBezTo>
                  <a:lnTo>
                    <a:pt x="0" y="1733827"/>
                  </a:lnTo>
                  <a:close/>
                </a:path>
              </a:pathLst>
            </a:custGeom>
            <a:solidFill>
              <a:srgbClr val="31973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Ryan</a:t>
              </a:r>
              <a:endParaRPr lang="en-US" sz="1350" b="1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90429E2-E03A-A342-459A-683A50796653}"/>
                </a:ext>
              </a:extLst>
            </p:cNvPr>
            <p:cNvSpPr/>
            <p:nvPr/>
          </p:nvSpPr>
          <p:spPr>
            <a:xfrm rot="5400000">
              <a:off x="5442024" y="4110254"/>
              <a:ext cx="1473327" cy="1784414"/>
            </a:xfrm>
            <a:custGeom>
              <a:avLst/>
              <a:gdLst>
                <a:gd name="connsiteX0" fmla="*/ 0 w 1474841"/>
                <a:gd name="connsiteY0" fmla="*/ 29918 h 1763740"/>
                <a:gd name="connsiteX1" fmla="*/ 20730 w 1474841"/>
                <a:gd name="connsiteY1" fmla="*/ 24588 h 1763740"/>
                <a:gd name="connsiteX2" fmla="*/ 264630 w 1474841"/>
                <a:gd name="connsiteY2" fmla="*/ 0 h 1763740"/>
                <a:gd name="connsiteX3" fmla="*/ 1474841 w 1474841"/>
                <a:gd name="connsiteY3" fmla="*/ 1210214 h 1763740"/>
                <a:gd name="connsiteX4" fmla="*/ 1379737 w 1474841"/>
                <a:gd name="connsiteY4" fmla="*/ 1681283 h 1763740"/>
                <a:gd name="connsiteX5" fmla="*/ 1340015 w 1474841"/>
                <a:gd name="connsiteY5" fmla="*/ 1763740 h 1763740"/>
                <a:gd name="connsiteX6" fmla="*/ 1328776 w 1474841"/>
                <a:gd name="connsiteY6" fmla="*/ 1740410 h 1763740"/>
                <a:gd name="connsiteX7" fmla="*/ 388365 w 1474841"/>
                <a:gd name="connsiteY7" fmla="*/ 1113304 h 1763740"/>
                <a:gd name="connsiteX8" fmla="*/ 287931 w 1474841"/>
                <a:gd name="connsiteY8" fmla="*/ 1108232 h 1763740"/>
                <a:gd name="connsiteX9" fmla="*/ 292904 w 1474841"/>
                <a:gd name="connsiteY9" fmla="*/ 1088890 h 1763740"/>
                <a:gd name="connsiteX10" fmla="*/ 317491 w 1474841"/>
                <a:gd name="connsiteY10" fmla="*/ 844990 h 1763740"/>
                <a:gd name="connsiteX11" fmla="*/ 41139 w 1474841"/>
                <a:gd name="connsiteY11" fmla="*/ 75182 h 1763740"/>
                <a:gd name="connsiteX12" fmla="*/ 0 w 1474841"/>
                <a:gd name="connsiteY12" fmla="*/ 29918 h 17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1" h="1763740">
                  <a:moveTo>
                    <a:pt x="0" y="29918"/>
                  </a:moveTo>
                  <a:lnTo>
                    <a:pt x="20730" y="24588"/>
                  </a:lnTo>
                  <a:cubicBezTo>
                    <a:pt x="99512" y="8467"/>
                    <a:pt x="181082" y="0"/>
                    <a:pt x="264630" y="0"/>
                  </a:cubicBezTo>
                  <a:cubicBezTo>
                    <a:pt x="933012" y="0"/>
                    <a:pt x="1474841" y="541832"/>
                    <a:pt x="1474841" y="1210214"/>
                  </a:cubicBezTo>
                  <a:cubicBezTo>
                    <a:pt x="1474841" y="1377309"/>
                    <a:pt x="1440977" y="1536495"/>
                    <a:pt x="1379737" y="1681283"/>
                  </a:cubicBezTo>
                  <a:lnTo>
                    <a:pt x="1340015" y="1763740"/>
                  </a:lnTo>
                  <a:lnTo>
                    <a:pt x="1328776" y="1740410"/>
                  </a:lnTo>
                  <a:cubicBezTo>
                    <a:pt x="1142470" y="1397451"/>
                    <a:pt x="795204" y="1154621"/>
                    <a:pt x="388365" y="1113304"/>
                  </a:cubicBezTo>
                  <a:lnTo>
                    <a:pt x="287931" y="1108232"/>
                  </a:lnTo>
                  <a:lnTo>
                    <a:pt x="292904" y="1088890"/>
                  </a:lnTo>
                  <a:cubicBezTo>
                    <a:pt x="309025" y="1010108"/>
                    <a:pt x="317491" y="928538"/>
                    <a:pt x="317491" y="844990"/>
                  </a:cubicBezTo>
                  <a:cubicBezTo>
                    <a:pt x="317491" y="552573"/>
                    <a:pt x="213782" y="284378"/>
                    <a:pt x="41139" y="75182"/>
                  </a:cubicBezTo>
                  <a:lnTo>
                    <a:pt x="0" y="29918"/>
                  </a:lnTo>
                  <a:close/>
                </a:path>
              </a:pathLst>
            </a:custGeom>
            <a:solidFill>
              <a:srgbClr val="EE7624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   Edward</a:t>
              </a:r>
              <a:endParaRPr lang="en-US" sz="1350" b="1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9AFAE60A-76DC-6C3B-10E7-C8E7C463E081}"/>
                </a:ext>
              </a:extLst>
            </p:cNvPr>
            <p:cNvSpPr/>
            <p:nvPr/>
          </p:nvSpPr>
          <p:spPr>
            <a:xfrm>
              <a:off x="4508674" y="2893843"/>
              <a:ext cx="1555605" cy="1565509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cap="all">
                  <a:solidFill>
                    <a:schemeClr val="bg1"/>
                  </a:solidFill>
                </a:rPr>
                <a:t>Team 517</a:t>
              </a:r>
            </a:p>
          </p:txBody>
        </p:sp>
      </p:grp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79962C9E-D68E-87AB-6EFB-214F39AD0CCF}"/>
              </a:ext>
            </a:extLst>
          </p:cNvPr>
          <p:cNvSpPr/>
          <p:nvPr/>
        </p:nvSpPr>
        <p:spPr>
          <a:xfrm>
            <a:off x="111124" y="3301344"/>
            <a:ext cx="4875269" cy="730602"/>
          </a:xfrm>
          <a:prstGeom prst="roundRect">
            <a:avLst/>
          </a:prstGeom>
          <a:solidFill>
            <a:srgbClr val="199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BEEB6022-E00A-ABDD-0D02-CFA10E4B2CC3}"/>
              </a:ext>
            </a:extLst>
          </p:cNvPr>
          <p:cNvSpPr/>
          <p:nvPr/>
        </p:nvSpPr>
        <p:spPr>
          <a:xfrm>
            <a:off x="111122" y="2636593"/>
            <a:ext cx="4875269" cy="731520"/>
          </a:xfrm>
          <a:prstGeom prst="round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F728799C-D2B7-4D01-BC32-B1763D7E6BBD}"/>
              </a:ext>
            </a:extLst>
          </p:cNvPr>
          <p:cNvSpPr/>
          <p:nvPr/>
        </p:nvSpPr>
        <p:spPr>
          <a:xfrm>
            <a:off x="111122" y="2852928"/>
            <a:ext cx="4875269" cy="731520"/>
          </a:xfrm>
          <a:prstGeom prst="roundRect">
            <a:avLst/>
          </a:prstGeom>
          <a:solidFill>
            <a:srgbClr val="CE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2B53FBE0-83B3-355E-3553-BDCF938D6AD1}"/>
              </a:ext>
            </a:extLst>
          </p:cNvPr>
          <p:cNvSpPr/>
          <p:nvPr/>
        </p:nvSpPr>
        <p:spPr>
          <a:xfrm>
            <a:off x="111122" y="3685032"/>
            <a:ext cx="4875269" cy="731520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4FB644CD-D74D-B7FE-8D9F-C1E5269CC55E}"/>
              </a:ext>
            </a:extLst>
          </p:cNvPr>
          <p:cNvSpPr/>
          <p:nvPr/>
        </p:nvSpPr>
        <p:spPr>
          <a:xfrm>
            <a:off x="111124" y="2020824"/>
            <a:ext cx="4875269" cy="4059936"/>
          </a:xfrm>
          <a:prstGeom prst="roundRect">
            <a:avLst/>
          </a:prstGeom>
          <a:solidFill>
            <a:srgbClr val="3197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93630-7DA8-49E4-87F5-E12050C7B353}"/>
              </a:ext>
            </a:extLst>
          </p:cNvPr>
          <p:cNvSpPr txBox="1"/>
          <p:nvPr/>
        </p:nvSpPr>
        <p:spPr>
          <a:xfrm>
            <a:off x="402336" y="2514600"/>
            <a:ext cx="3833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Parts May Have Delays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Order Parts Early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Have a Backup Plan</a:t>
            </a:r>
          </a:p>
          <a:p>
            <a:r>
              <a:rPr lang="en-US">
                <a:solidFill>
                  <a:schemeClr val="bg1"/>
                </a:solidFill>
              </a:rPr>
              <a:t>Clarify Your 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Ensure your team and your sponsors are on the same page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If narrowing is needed, the sooner the better</a:t>
            </a:r>
          </a:p>
        </p:txBody>
      </p:sp>
    </p:spTree>
    <p:extLst>
      <p:ext uri="{BB962C8B-B14F-4D97-AF65-F5344CB8AC3E}">
        <p14:creationId xmlns:p14="http://schemas.microsoft.com/office/powerpoint/2010/main" val="3469513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0697-75D6-10CE-07E5-D2312C7D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EA3BE-FEA8-70CE-E12C-1FC4571AB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0C8DF-0C70-5F5C-31C0-0654F0CC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1B6173-BE99-36B3-A6D5-6F18EBF6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42E64-F653-08AC-C9D9-C933BC3B63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EA23AC9B-4C08-0DB5-73CD-AC02B5FCCF61}"/>
              </a:ext>
            </a:extLst>
          </p:cNvPr>
          <p:cNvGrpSpPr/>
          <p:nvPr/>
        </p:nvGrpSpPr>
        <p:grpSpPr>
          <a:xfrm>
            <a:off x="5250842" y="937337"/>
            <a:ext cx="5317603" cy="5173979"/>
            <a:chOff x="3132557" y="1520949"/>
            <a:chExt cx="4307842" cy="4218175"/>
          </a:xfrm>
        </p:grpSpPr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A14DFAD3-BE3B-E8DB-9F77-10F16A2C8F9C}"/>
                </a:ext>
              </a:extLst>
            </p:cNvPr>
            <p:cNvSpPr/>
            <p:nvPr/>
          </p:nvSpPr>
          <p:spPr>
            <a:xfrm rot="5400000">
              <a:off x="4052828" y="2174273"/>
              <a:ext cx="1242899" cy="1224400"/>
            </a:xfrm>
            <a:custGeom>
              <a:avLst/>
              <a:gdLst>
                <a:gd name="connsiteX0" fmla="*/ 0 w 1244177"/>
                <a:gd name="connsiteY0" fmla="*/ 918753 h 1210214"/>
                <a:gd name="connsiteX1" fmla="*/ 354463 w 1244177"/>
                <a:gd name="connsiteY1" fmla="*/ 63003 h 1210214"/>
                <a:gd name="connsiteX2" fmla="*/ 423784 w 1244177"/>
                <a:gd name="connsiteY2" fmla="*/ 0 h 1210214"/>
                <a:gd name="connsiteX3" fmla="*/ 440405 w 1244177"/>
                <a:gd name="connsiteY3" fmla="*/ 15107 h 1210214"/>
                <a:gd name="connsiteX4" fmla="*/ 1086475 w 1244177"/>
                <a:gd name="connsiteY4" fmla="*/ 285213 h 1210214"/>
                <a:gd name="connsiteX5" fmla="*/ 1186908 w 1244177"/>
                <a:gd name="connsiteY5" fmla="*/ 290284 h 1210214"/>
                <a:gd name="connsiteX6" fmla="*/ 1181935 w 1244177"/>
                <a:gd name="connsiteY6" fmla="*/ 309628 h 1210214"/>
                <a:gd name="connsiteX7" fmla="*/ 1157347 w 1244177"/>
                <a:gd name="connsiteY7" fmla="*/ 553528 h 1210214"/>
                <a:gd name="connsiteX8" fmla="*/ 1211757 w 1244177"/>
                <a:gd name="connsiteY8" fmla="*/ 913409 h 1210214"/>
                <a:gd name="connsiteX9" fmla="*/ 1244177 w 1244177"/>
                <a:gd name="connsiteY9" fmla="*/ 1001988 h 1210214"/>
                <a:gd name="connsiteX10" fmla="*/ 1242117 w 1244177"/>
                <a:gd name="connsiteY10" fmla="*/ 1003529 h 1210214"/>
                <a:gd name="connsiteX11" fmla="*/ 565475 w 1244177"/>
                <a:gd name="connsiteY11" fmla="*/ 1210214 h 1210214"/>
                <a:gd name="connsiteX12" fmla="*/ 94406 w 1244177"/>
                <a:gd name="connsiteY12" fmla="*/ 1115109 h 1210214"/>
                <a:gd name="connsiteX13" fmla="*/ 11215 w 1244177"/>
                <a:gd name="connsiteY13" fmla="*/ 1075034 h 1210214"/>
                <a:gd name="connsiteX14" fmla="*/ 6248 w 1244177"/>
                <a:gd name="connsiteY14" fmla="*/ 1042490 h 1210214"/>
                <a:gd name="connsiteX15" fmla="*/ 0 w 1244177"/>
                <a:gd name="connsiteY15" fmla="*/ 918753 h 12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7" h="1210214">
                  <a:moveTo>
                    <a:pt x="0" y="918753"/>
                  </a:moveTo>
                  <a:cubicBezTo>
                    <a:pt x="0" y="584562"/>
                    <a:pt x="135458" y="282009"/>
                    <a:pt x="354463" y="63003"/>
                  </a:cubicBezTo>
                  <a:lnTo>
                    <a:pt x="423784" y="0"/>
                  </a:lnTo>
                  <a:lnTo>
                    <a:pt x="440405" y="15107"/>
                  </a:lnTo>
                  <a:cubicBezTo>
                    <a:pt x="619716" y="163087"/>
                    <a:pt x="842372" y="260423"/>
                    <a:pt x="1086475" y="285213"/>
                  </a:cubicBezTo>
                  <a:lnTo>
                    <a:pt x="1186908" y="290284"/>
                  </a:lnTo>
                  <a:lnTo>
                    <a:pt x="1181935" y="309628"/>
                  </a:lnTo>
                  <a:cubicBezTo>
                    <a:pt x="1165814" y="388409"/>
                    <a:pt x="1157347" y="469980"/>
                    <a:pt x="1157347" y="553528"/>
                  </a:cubicBezTo>
                  <a:cubicBezTo>
                    <a:pt x="1157347" y="678850"/>
                    <a:pt x="1176396" y="799722"/>
                    <a:pt x="1211757" y="913409"/>
                  </a:cubicBezTo>
                  <a:lnTo>
                    <a:pt x="1244177" y="1001988"/>
                  </a:lnTo>
                  <a:lnTo>
                    <a:pt x="1242117" y="1003529"/>
                  </a:lnTo>
                  <a:cubicBezTo>
                    <a:pt x="1048965" y="1134019"/>
                    <a:pt x="816119" y="1210214"/>
                    <a:pt x="565475" y="1210214"/>
                  </a:cubicBezTo>
                  <a:cubicBezTo>
                    <a:pt x="398380" y="1210214"/>
                    <a:pt x="239194" y="1176349"/>
                    <a:pt x="94406" y="1115109"/>
                  </a:cubicBezTo>
                  <a:lnTo>
                    <a:pt x="11215" y="1075034"/>
                  </a:lnTo>
                  <a:lnTo>
                    <a:pt x="6248" y="1042490"/>
                  </a:lnTo>
                  <a:cubicBezTo>
                    <a:pt x="2117" y="1001806"/>
                    <a:pt x="0" y="960527"/>
                    <a:pt x="0" y="918753"/>
                  </a:cubicBezTo>
                  <a:close/>
                </a:path>
              </a:pathLst>
            </a:custGeom>
            <a:solidFill>
              <a:srgbClr val="0B453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DD581574-8E4D-EB2A-8419-6153CE79C83A}"/>
                </a:ext>
              </a:extLst>
            </p:cNvPr>
            <p:cNvSpPr/>
            <p:nvPr/>
          </p:nvSpPr>
          <p:spPr>
            <a:xfrm rot="5400000">
              <a:off x="5277226" y="2174275"/>
              <a:ext cx="1242901" cy="1224398"/>
            </a:xfrm>
            <a:custGeom>
              <a:avLst/>
              <a:gdLst>
                <a:gd name="connsiteX0" fmla="*/ 0 w 1244179"/>
                <a:gd name="connsiteY0" fmla="*/ 291460 h 1210212"/>
                <a:gd name="connsiteX1" fmla="*/ 6248 w 1244179"/>
                <a:gd name="connsiteY1" fmla="*/ 167723 h 1210212"/>
                <a:gd name="connsiteX2" fmla="*/ 11215 w 1244179"/>
                <a:gd name="connsiteY2" fmla="*/ 135180 h 1210212"/>
                <a:gd name="connsiteX3" fmla="*/ 94406 w 1244179"/>
                <a:gd name="connsiteY3" fmla="*/ 95105 h 1210212"/>
                <a:gd name="connsiteX4" fmla="*/ 565475 w 1244179"/>
                <a:gd name="connsiteY4" fmla="*/ 0 h 1210212"/>
                <a:gd name="connsiteX5" fmla="*/ 1242117 w 1244179"/>
                <a:gd name="connsiteY5" fmla="*/ 206685 h 1210212"/>
                <a:gd name="connsiteX6" fmla="*/ 1244179 w 1244179"/>
                <a:gd name="connsiteY6" fmla="*/ 208227 h 1210212"/>
                <a:gd name="connsiteX7" fmla="*/ 1211760 w 1244179"/>
                <a:gd name="connsiteY7" fmla="*/ 296804 h 1210212"/>
                <a:gd name="connsiteX8" fmla="*/ 1157351 w 1244179"/>
                <a:gd name="connsiteY8" fmla="*/ 656684 h 1210212"/>
                <a:gd name="connsiteX9" fmla="*/ 1181938 w 1244179"/>
                <a:gd name="connsiteY9" fmla="*/ 900584 h 1210212"/>
                <a:gd name="connsiteX10" fmla="*/ 1186912 w 1244179"/>
                <a:gd name="connsiteY10" fmla="*/ 919928 h 1210212"/>
                <a:gd name="connsiteX11" fmla="*/ 1086475 w 1244179"/>
                <a:gd name="connsiteY11" fmla="*/ 925000 h 1210212"/>
                <a:gd name="connsiteX12" fmla="*/ 440405 w 1244179"/>
                <a:gd name="connsiteY12" fmla="*/ 1195106 h 1210212"/>
                <a:gd name="connsiteX13" fmla="*/ 423784 w 1244179"/>
                <a:gd name="connsiteY13" fmla="*/ 1210212 h 1210212"/>
                <a:gd name="connsiteX14" fmla="*/ 354463 w 1244179"/>
                <a:gd name="connsiteY14" fmla="*/ 1147210 h 1210212"/>
                <a:gd name="connsiteX15" fmla="*/ 0 w 1244179"/>
                <a:gd name="connsiteY15" fmla="*/ 291460 h 12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179" h="1210212">
                  <a:moveTo>
                    <a:pt x="0" y="291460"/>
                  </a:moveTo>
                  <a:cubicBezTo>
                    <a:pt x="0" y="249686"/>
                    <a:pt x="2117" y="208406"/>
                    <a:pt x="6248" y="167723"/>
                  </a:cubicBezTo>
                  <a:lnTo>
                    <a:pt x="11215" y="135180"/>
                  </a:lnTo>
                  <a:lnTo>
                    <a:pt x="94406" y="95105"/>
                  </a:lnTo>
                  <a:cubicBezTo>
                    <a:pt x="239194" y="33864"/>
                    <a:pt x="398380" y="0"/>
                    <a:pt x="565475" y="0"/>
                  </a:cubicBezTo>
                  <a:cubicBezTo>
                    <a:pt x="816119" y="0"/>
                    <a:pt x="1048965" y="76195"/>
                    <a:pt x="1242117" y="206685"/>
                  </a:cubicBezTo>
                  <a:lnTo>
                    <a:pt x="1244179" y="208227"/>
                  </a:lnTo>
                  <a:lnTo>
                    <a:pt x="1211760" y="296804"/>
                  </a:lnTo>
                  <a:cubicBezTo>
                    <a:pt x="1176399" y="410490"/>
                    <a:pt x="1157351" y="531362"/>
                    <a:pt x="1157351" y="656684"/>
                  </a:cubicBezTo>
                  <a:cubicBezTo>
                    <a:pt x="1157351" y="740232"/>
                    <a:pt x="1165817" y="821802"/>
                    <a:pt x="1181938" y="900584"/>
                  </a:cubicBezTo>
                  <a:lnTo>
                    <a:pt x="1186912" y="919928"/>
                  </a:lnTo>
                  <a:lnTo>
                    <a:pt x="1086475" y="925000"/>
                  </a:lnTo>
                  <a:cubicBezTo>
                    <a:pt x="842372" y="949790"/>
                    <a:pt x="619716" y="1047125"/>
                    <a:pt x="440405" y="1195106"/>
                  </a:cubicBezTo>
                  <a:lnTo>
                    <a:pt x="423784" y="1210212"/>
                  </a:lnTo>
                  <a:lnTo>
                    <a:pt x="354463" y="1147210"/>
                  </a:lnTo>
                  <a:cubicBezTo>
                    <a:pt x="135458" y="928204"/>
                    <a:pt x="0" y="625651"/>
                    <a:pt x="0" y="291460"/>
                  </a:cubicBezTo>
                  <a:close/>
                </a:path>
              </a:pathLst>
            </a:custGeom>
            <a:solidFill>
              <a:srgbClr val="5D0B7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6CE2507D-D7BE-091F-A52C-81CE22814252}"/>
                </a:ext>
              </a:extLst>
            </p:cNvPr>
            <p:cNvSpPr/>
            <p:nvPr/>
          </p:nvSpPr>
          <p:spPr>
            <a:xfrm rot="5400000">
              <a:off x="4995222" y="3347091"/>
              <a:ext cx="287638" cy="294882"/>
            </a:xfrm>
            <a:custGeom>
              <a:avLst/>
              <a:gdLst>
                <a:gd name="connsiteX0" fmla="*/ 0 w 287934"/>
                <a:gd name="connsiteY0" fmla="*/ 290288 h 291465"/>
                <a:gd name="connsiteX1" fmla="*/ 24849 w 287934"/>
                <a:gd name="connsiteY1" fmla="*/ 193651 h 291465"/>
                <a:gd name="connsiteX2" fmla="*/ 65545 w 287934"/>
                <a:gd name="connsiteY2" fmla="*/ 82462 h 291465"/>
                <a:gd name="connsiteX3" fmla="*/ 105268 w 287934"/>
                <a:gd name="connsiteY3" fmla="*/ 0 h 291465"/>
                <a:gd name="connsiteX4" fmla="*/ 116509 w 287934"/>
                <a:gd name="connsiteY4" fmla="*/ 23335 h 291465"/>
                <a:gd name="connsiteX5" fmla="*/ 246796 w 287934"/>
                <a:gd name="connsiteY5" fmla="*/ 216284 h 291465"/>
                <a:gd name="connsiteX6" fmla="*/ 287934 w 287934"/>
                <a:gd name="connsiteY6" fmla="*/ 261547 h 291465"/>
                <a:gd name="connsiteX7" fmla="*/ 267205 w 287934"/>
                <a:gd name="connsiteY7" fmla="*/ 266878 h 291465"/>
                <a:gd name="connsiteX8" fmla="*/ 23305 w 287934"/>
                <a:gd name="connsiteY8" fmla="*/ 291465 h 291465"/>
                <a:gd name="connsiteX9" fmla="*/ 0 w 287934"/>
                <a:gd name="connsiteY9" fmla="*/ 290288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34" h="291465">
                  <a:moveTo>
                    <a:pt x="0" y="290288"/>
                  </a:moveTo>
                  <a:lnTo>
                    <a:pt x="24849" y="193651"/>
                  </a:lnTo>
                  <a:cubicBezTo>
                    <a:pt x="36635" y="155756"/>
                    <a:pt x="50234" y="118659"/>
                    <a:pt x="65545" y="82462"/>
                  </a:cubicBezTo>
                  <a:lnTo>
                    <a:pt x="105268" y="0"/>
                  </a:lnTo>
                  <a:lnTo>
                    <a:pt x="116509" y="23335"/>
                  </a:lnTo>
                  <a:cubicBezTo>
                    <a:pt x="153770" y="91927"/>
                    <a:pt x="197469" y="156513"/>
                    <a:pt x="246796" y="216284"/>
                  </a:cubicBezTo>
                  <a:lnTo>
                    <a:pt x="287934" y="261547"/>
                  </a:lnTo>
                  <a:lnTo>
                    <a:pt x="267205" y="266878"/>
                  </a:lnTo>
                  <a:cubicBezTo>
                    <a:pt x="188423" y="282999"/>
                    <a:pt x="106852" y="291465"/>
                    <a:pt x="23305" y="291465"/>
                  </a:cubicBezTo>
                  <a:lnTo>
                    <a:pt x="0" y="290288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7CE9883E-F795-1092-EE35-9D762C915EED}"/>
                </a:ext>
              </a:extLst>
            </p:cNvPr>
            <p:cNvSpPr/>
            <p:nvPr/>
          </p:nvSpPr>
          <p:spPr>
            <a:xfrm rot="5400000">
              <a:off x="5290103" y="3347096"/>
              <a:ext cx="287631" cy="294872"/>
            </a:xfrm>
            <a:custGeom>
              <a:avLst/>
              <a:gdLst>
                <a:gd name="connsiteX0" fmla="*/ 0 w 287927"/>
                <a:gd name="connsiteY0" fmla="*/ 1176 h 291456"/>
                <a:gd name="connsiteX1" fmla="*/ 23301 w 287927"/>
                <a:gd name="connsiteY1" fmla="*/ 0 h 291456"/>
                <a:gd name="connsiteX2" fmla="*/ 267201 w 287927"/>
                <a:gd name="connsiteY2" fmla="*/ 24587 h 291456"/>
                <a:gd name="connsiteX3" fmla="*/ 287927 w 287927"/>
                <a:gd name="connsiteY3" fmla="*/ 29916 h 291456"/>
                <a:gd name="connsiteX4" fmla="*/ 246790 w 287927"/>
                <a:gd name="connsiteY4" fmla="*/ 75179 h 291456"/>
                <a:gd name="connsiteX5" fmla="*/ 116502 w 287927"/>
                <a:gd name="connsiteY5" fmla="*/ 268128 h 291456"/>
                <a:gd name="connsiteX6" fmla="*/ 105264 w 287927"/>
                <a:gd name="connsiteY6" fmla="*/ 291456 h 291456"/>
                <a:gd name="connsiteX7" fmla="*/ 65543 w 287927"/>
                <a:gd name="connsiteY7" fmla="*/ 209001 h 291456"/>
                <a:gd name="connsiteX8" fmla="*/ 24848 w 287927"/>
                <a:gd name="connsiteY8" fmla="*/ 97812 h 291456"/>
                <a:gd name="connsiteX9" fmla="*/ 0 w 287927"/>
                <a:gd name="connsiteY9" fmla="*/ 1176 h 29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27" h="291456">
                  <a:moveTo>
                    <a:pt x="0" y="1176"/>
                  </a:moveTo>
                  <a:lnTo>
                    <a:pt x="23301" y="0"/>
                  </a:lnTo>
                  <a:cubicBezTo>
                    <a:pt x="106848" y="0"/>
                    <a:pt x="188419" y="8466"/>
                    <a:pt x="267201" y="24587"/>
                  </a:cubicBezTo>
                  <a:lnTo>
                    <a:pt x="287927" y="29916"/>
                  </a:lnTo>
                  <a:lnTo>
                    <a:pt x="246790" y="75179"/>
                  </a:lnTo>
                  <a:cubicBezTo>
                    <a:pt x="197463" y="134950"/>
                    <a:pt x="153763" y="199536"/>
                    <a:pt x="116502" y="268128"/>
                  </a:cubicBezTo>
                  <a:lnTo>
                    <a:pt x="105264" y="291456"/>
                  </a:lnTo>
                  <a:lnTo>
                    <a:pt x="65543" y="209001"/>
                  </a:lnTo>
                  <a:cubicBezTo>
                    <a:pt x="50233" y="172804"/>
                    <a:pt x="36634" y="135707"/>
                    <a:pt x="24848" y="97812"/>
                  </a:cubicBezTo>
                  <a:lnTo>
                    <a:pt x="0" y="117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79AFAC30-D067-4A02-D0FE-81E1BBB9A343}"/>
                </a:ext>
              </a:extLst>
            </p:cNvPr>
            <p:cNvSpPr/>
            <p:nvPr/>
          </p:nvSpPr>
          <p:spPr>
            <a:xfrm rot="5400000">
              <a:off x="3595027" y="3345226"/>
              <a:ext cx="1175039" cy="1300434"/>
            </a:xfrm>
            <a:custGeom>
              <a:avLst/>
              <a:gdLst>
                <a:gd name="connsiteX0" fmla="*/ 0 w 1176247"/>
                <a:gd name="connsiteY0" fmla="*/ 553530 h 1285367"/>
                <a:gd name="connsiteX1" fmla="*/ 91106 w 1176247"/>
                <a:gd name="connsiteY1" fmla="*/ 485402 h 1285367"/>
                <a:gd name="connsiteX2" fmla="*/ 436407 w 1176247"/>
                <a:gd name="connsiteY2" fmla="*/ 22612 h 1285367"/>
                <a:gd name="connsiteX3" fmla="*/ 444683 w 1176247"/>
                <a:gd name="connsiteY3" fmla="*/ 0 h 1285367"/>
                <a:gd name="connsiteX4" fmla="*/ 446745 w 1176247"/>
                <a:gd name="connsiteY4" fmla="*/ 1542 h 1285367"/>
                <a:gd name="connsiteX5" fmla="*/ 1123385 w 1176247"/>
                <a:gd name="connsiteY5" fmla="*/ 208227 h 1285367"/>
                <a:gd name="connsiteX6" fmla="*/ 1146686 w 1176247"/>
                <a:gd name="connsiteY6" fmla="*/ 207050 h 1285367"/>
                <a:gd name="connsiteX7" fmla="*/ 1151660 w 1176247"/>
                <a:gd name="connsiteY7" fmla="*/ 226395 h 1285367"/>
                <a:gd name="connsiteX8" fmla="*/ 1176247 w 1176247"/>
                <a:gd name="connsiteY8" fmla="*/ 470295 h 1285367"/>
                <a:gd name="connsiteX9" fmla="*/ 899894 w 1176247"/>
                <a:gd name="connsiteY9" fmla="*/ 1240103 h 1285367"/>
                <a:gd name="connsiteX10" fmla="*/ 858755 w 1176247"/>
                <a:gd name="connsiteY10" fmla="*/ 1285367 h 1285367"/>
                <a:gd name="connsiteX11" fmla="*/ 763503 w 1176247"/>
                <a:gd name="connsiteY11" fmla="*/ 1260875 h 1285367"/>
                <a:gd name="connsiteX12" fmla="*/ 8276 w 1176247"/>
                <a:gd name="connsiteY12" fmla="*/ 576140 h 1285367"/>
                <a:gd name="connsiteX13" fmla="*/ 0 w 1176247"/>
                <a:gd name="connsiteY13" fmla="*/ 553530 h 12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7" h="1285367">
                  <a:moveTo>
                    <a:pt x="0" y="553530"/>
                  </a:moveTo>
                  <a:lnTo>
                    <a:pt x="91106" y="485402"/>
                  </a:lnTo>
                  <a:cubicBezTo>
                    <a:pt x="240532" y="362085"/>
                    <a:pt x="359856" y="203597"/>
                    <a:pt x="436407" y="22612"/>
                  </a:cubicBezTo>
                  <a:lnTo>
                    <a:pt x="444683" y="0"/>
                  </a:lnTo>
                  <a:lnTo>
                    <a:pt x="446745" y="1542"/>
                  </a:lnTo>
                  <a:cubicBezTo>
                    <a:pt x="639896" y="132032"/>
                    <a:pt x="872742" y="208227"/>
                    <a:pt x="1123385" y="208227"/>
                  </a:cubicBezTo>
                  <a:lnTo>
                    <a:pt x="1146686" y="207050"/>
                  </a:lnTo>
                  <a:lnTo>
                    <a:pt x="1151660" y="226395"/>
                  </a:lnTo>
                  <a:cubicBezTo>
                    <a:pt x="1167781" y="305177"/>
                    <a:pt x="1176247" y="386747"/>
                    <a:pt x="1176247" y="470295"/>
                  </a:cubicBezTo>
                  <a:cubicBezTo>
                    <a:pt x="1176247" y="762712"/>
                    <a:pt x="1072538" y="1030906"/>
                    <a:pt x="899894" y="1240103"/>
                  </a:cubicBezTo>
                  <a:lnTo>
                    <a:pt x="858755" y="1285367"/>
                  </a:lnTo>
                  <a:lnTo>
                    <a:pt x="763503" y="1260875"/>
                  </a:lnTo>
                  <a:cubicBezTo>
                    <a:pt x="422445" y="1154795"/>
                    <a:pt x="146066" y="901913"/>
                    <a:pt x="8276" y="576140"/>
                  </a:cubicBezTo>
                  <a:lnTo>
                    <a:pt x="0" y="553530"/>
                  </a:lnTo>
                  <a:close/>
                </a:path>
              </a:pathLst>
            </a:custGeom>
            <a:solidFill>
              <a:srgbClr val="32D0A3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F4BB1122-9168-00B0-F378-37D5A1457FC3}"/>
                </a:ext>
              </a:extLst>
            </p:cNvPr>
            <p:cNvSpPr/>
            <p:nvPr/>
          </p:nvSpPr>
          <p:spPr>
            <a:xfrm rot="5400000">
              <a:off x="5802892" y="3345228"/>
              <a:ext cx="1175037" cy="1300431"/>
            </a:xfrm>
            <a:custGeom>
              <a:avLst/>
              <a:gdLst>
                <a:gd name="connsiteX0" fmla="*/ 0 w 1176245"/>
                <a:gd name="connsiteY0" fmla="*/ 731839 h 1285364"/>
                <a:gd name="connsiteX1" fmla="*/ 8276 w 1176245"/>
                <a:gd name="connsiteY1" fmla="*/ 709227 h 1285364"/>
                <a:gd name="connsiteX2" fmla="*/ 763504 w 1176245"/>
                <a:gd name="connsiteY2" fmla="*/ 24492 h 1285364"/>
                <a:gd name="connsiteX3" fmla="*/ 858754 w 1176245"/>
                <a:gd name="connsiteY3" fmla="*/ 0 h 1285364"/>
                <a:gd name="connsiteX4" fmla="*/ 899893 w 1176245"/>
                <a:gd name="connsiteY4" fmla="*/ 45264 h 1285364"/>
                <a:gd name="connsiteX5" fmla="*/ 1176245 w 1176245"/>
                <a:gd name="connsiteY5" fmla="*/ 815072 h 1285364"/>
                <a:gd name="connsiteX6" fmla="*/ 1151658 w 1176245"/>
                <a:gd name="connsiteY6" fmla="*/ 1058972 h 1285364"/>
                <a:gd name="connsiteX7" fmla="*/ 1146685 w 1176245"/>
                <a:gd name="connsiteY7" fmla="*/ 1078314 h 1285364"/>
                <a:gd name="connsiteX8" fmla="*/ 1123382 w 1176245"/>
                <a:gd name="connsiteY8" fmla="*/ 1077138 h 1285364"/>
                <a:gd name="connsiteX9" fmla="*/ 446741 w 1176245"/>
                <a:gd name="connsiteY9" fmla="*/ 1283823 h 1285364"/>
                <a:gd name="connsiteX10" fmla="*/ 444679 w 1176245"/>
                <a:gd name="connsiteY10" fmla="*/ 1285364 h 1285364"/>
                <a:gd name="connsiteX11" fmla="*/ 436405 w 1176245"/>
                <a:gd name="connsiteY11" fmla="*/ 1262756 h 1285364"/>
                <a:gd name="connsiteX12" fmla="*/ 91104 w 1176245"/>
                <a:gd name="connsiteY12" fmla="*/ 799966 h 1285364"/>
                <a:gd name="connsiteX13" fmla="*/ 0 w 1176245"/>
                <a:gd name="connsiteY13" fmla="*/ 731839 h 12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245" h="1285364">
                  <a:moveTo>
                    <a:pt x="0" y="731839"/>
                  </a:moveTo>
                  <a:lnTo>
                    <a:pt x="8276" y="709227"/>
                  </a:lnTo>
                  <a:cubicBezTo>
                    <a:pt x="146066" y="383454"/>
                    <a:pt x="422445" y="130572"/>
                    <a:pt x="763504" y="24492"/>
                  </a:cubicBezTo>
                  <a:lnTo>
                    <a:pt x="858754" y="0"/>
                  </a:lnTo>
                  <a:lnTo>
                    <a:pt x="899893" y="45264"/>
                  </a:lnTo>
                  <a:cubicBezTo>
                    <a:pt x="1072536" y="254460"/>
                    <a:pt x="1176245" y="522655"/>
                    <a:pt x="1176245" y="815072"/>
                  </a:cubicBezTo>
                  <a:cubicBezTo>
                    <a:pt x="1176245" y="898620"/>
                    <a:pt x="1167779" y="980190"/>
                    <a:pt x="1151658" y="1058972"/>
                  </a:cubicBezTo>
                  <a:lnTo>
                    <a:pt x="1146685" y="1078314"/>
                  </a:lnTo>
                  <a:lnTo>
                    <a:pt x="1123382" y="1077138"/>
                  </a:lnTo>
                  <a:cubicBezTo>
                    <a:pt x="872739" y="1077138"/>
                    <a:pt x="639892" y="1153333"/>
                    <a:pt x="446741" y="1283823"/>
                  </a:cubicBezTo>
                  <a:lnTo>
                    <a:pt x="444679" y="1285364"/>
                  </a:lnTo>
                  <a:lnTo>
                    <a:pt x="436405" y="1262756"/>
                  </a:lnTo>
                  <a:cubicBezTo>
                    <a:pt x="359854" y="1081770"/>
                    <a:pt x="240530" y="923283"/>
                    <a:pt x="91104" y="799966"/>
                  </a:cubicBezTo>
                  <a:lnTo>
                    <a:pt x="0" y="731839"/>
                  </a:lnTo>
                  <a:close/>
                </a:path>
              </a:pathLst>
            </a:custGeom>
            <a:solidFill>
              <a:srgbClr val="8D0F0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DB6C2393-8F5D-48C9-1084-61A7B46FB219}"/>
                </a:ext>
              </a:extLst>
            </p:cNvPr>
            <p:cNvSpPr/>
            <p:nvPr/>
          </p:nvSpPr>
          <p:spPr>
            <a:xfrm rot="5400000">
              <a:off x="5447725" y="3635214"/>
              <a:ext cx="289337" cy="295604"/>
            </a:xfrm>
            <a:custGeom>
              <a:avLst/>
              <a:gdLst>
                <a:gd name="connsiteX0" fmla="*/ 0 w 289634"/>
                <a:gd name="connsiteY0" fmla="*/ 186916 h 292179"/>
                <a:gd name="connsiteX1" fmla="*/ 36972 w 289634"/>
                <a:gd name="connsiteY1" fmla="*/ 146237 h 292179"/>
                <a:gd name="connsiteX2" fmla="*/ 122914 w 289634"/>
                <a:gd name="connsiteY2" fmla="*/ 68128 h 292179"/>
                <a:gd name="connsiteX3" fmla="*/ 214019 w 289634"/>
                <a:gd name="connsiteY3" fmla="*/ 0 h 292179"/>
                <a:gd name="connsiteX4" fmla="*/ 246440 w 289634"/>
                <a:gd name="connsiteY4" fmla="*/ 88581 h 292179"/>
                <a:gd name="connsiteX5" fmla="*/ 276262 w 289634"/>
                <a:gd name="connsiteY5" fmla="*/ 204561 h 292179"/>
                <a:gd name="connsiteX6" fmla="*/ 289634 w 289634"/>
                <a:gd name="connsiteY6" fmla="*/ 292179 h 292179"/>
                <a:gd name="connsiteX7" fmla="*/ 206443 w 289634"/>
                <a:gd name="connsiteY7" fmla="*/ 252105 h 292179"/>
                <a:gd name="connsiteX8" fmla="*/ 95254 w 289634"/>
                <a:gd name="connsiteY8" fmla="*/ 211409 h 292179"/>
                <a:gd name="connsiteX9" fmla="*/ 0 w 289634"/>
                <a:gd name="connsiteY9" fmla="*/ 186916 h 29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4" h="292179">
                  <a:moveTo>
                    <a:pt x="0" y="186916"/>
                  </a:moveTo>
                  <a:lnTo>
                    <a:pt x="36972" y="146237"/>
                  </a:lnTo>
                  <a:cubicBezTo>
                    <a:pt x="64348" y="118861"/>
                    <a:pt x="93029" y="92791"/>
                    <a:pt x="122914" y="68128"/>
                  </a:cubicBezTo>
                  <a:lnTo>
                    <a:pt x="214019" y="0"/>
                  </a:lnTo>
                  <a:lnTo>
                    <a:pt x="246440" y="88581"/>
                  </a:lnTo>
                  <a:cubicBezTo>
                    <a:pt x="258227" y="126476"/>
                    <a:pt x="268201" y="165170"/>
                    <a:pt x="276262" y="204561"/>
                  </a:cubicBezTo>
                  <a:lnTo>
                    <a:pt x="289634" y="292179"/>
                  </a:lnTo>
                  <a:lnTo>
                    <a:pt x="206443" y="252105"/>
                  </a:lnTo>
                  <a:cubicBezTo>
                    <a:pt x="170246" y="236794"/>
                    <a:pt x="133149" y="223195"/>
                    <a:pt x="95254" y="211409"/>
                  </a:cubicBezTo>
                  <a:lnTo>
                    <a:pt x="0" y="186916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E6DCAADA-C4DD-135C-7C0E-800938A65BBB}"/>
                </a:ext>
              </a:extLst>
            </p:cNvPr>
            <p:cNvSpPr/>
            <p:nvPr/>
          </p:nvSpPr>
          <p:spPr>
            <a:xfrm rot="5400000">
              <a:off x="4835898" y="3635217"/>
              <a:ext cx="289334" cy="295602"/>
            </a:xfrm>
            <a:custGeom>
              <a:avLst/>
              <a:gdLst>
                <a:gd name="connsiteX0" fmla="*/ 0 w 289631"/>
                <a:gd name="connsiteY0" fmla="*/ 105262 h 292177"/>
                <a:gd name="connsiteX1" fmla="*/ 95251 w 289631"/>
                <a:gd name="connsiteY1" fmla="*/ 80771 h 292177"/>
                <a:gd name="connsiteX2" fmla="*/ 206440 w 289631"/>
                <a:gd name="connsiteY2" fmla="*/ 40075 h 292177"/>
                <a:gd name="connsiteX3" fmla="*/ 289631 w 289631"/>
                <a:gd name="connsiteY3" fmla="*/ 0 h 292177"/>
                <a:gd name="connsiteX4" fmla="*/ 276259 w 289631"/>
                <a:gd name="connsiteY4" fmla="*/ 87620 h 292177"/>
                <a:gd name="connsiteX5" fmla="*/ 246437 w 289631"/>
                <a:gd name="connsiteY5" fmla="*/ 203600 h 292177"/>
                <a:gd name="connsiteX6" fmla="*/ 214018 w 289631"/>
                <a:gd name="connsiteY6" fmla="*/ 292177 h 292177"/>
                <a:gd name="connsiteX7" fmla="*/ 122914 w 289631"/>
                <a:gd name="connsiteY7" fmla="*/ 224050 h 292177"/>
                <a:gd name="connsiteX8" fmla="*/ 36972 w 289631"/>
                <a:gd name="connsiteY8" fmla="*/ 145941 h 292177"/>
                <a:gd name="connsiteX9" fmla="*/ 0 w 289631"/>
                <a:gd name="connsiteY9" fmla="*/ 105262 h 2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631" h="292177">
                  <a:moveTo>
                    <a:pt x="0" y="105262"/>
                  </a:moveTo>
                  <a:lnTo>
                    <a:pt x="95251" y="80771"/>
                  </a:lnTo>
                  <a:cubicBezTo>
                    <a:pt x="133146" y="68984"/>
                    <a:pt x="170243" y="55385"/>
                    <a:pt x="206440" y="40075"/>
                  </a:cubicBezTo>
                  <a:lnTo>
                    <a:pt x="289631" y="0"/>
                  </a:lnTo>
                  <a:lnTo>
                    <a:pt x="276259" y="87620"/>
                  </a:lnTo>
                  <a:cubicBezTo>
                    <a:pt x="268198" y="127011"/>
                    <a:pt x="258224" y="165705"/>
                    <a:pt x="246437" y="203600"/>
                  </a:cubicBezTo>
                  <a:lnTo>
                    <a:pt x="214018" y="292177"/>
                  </a:lnTo>
                  <a:lnTo>
                    <a:pt x="122914" y="224050"/>
                  </a:lnTo>
                  <a:cubicBezTo>
                    <a:pt x="93028" y="199386"/>
                    <a:pt x="64347" y="173316"/>
                    <a:pt x="36972" y="145941"/>
                  </a:cubicBezTo>
                  <a:lnTo>
                    <a:pt x="0" y="105262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1E8DABAE-A9A2-9330-28B6-5CC25409ECF0}"/>
                </a:ext>
              </a:extLst>
            </p:cNvPr>
            <p:cNvSpPr/>
            <p:nvPr/>
          </p:nvSpPr>
          <p:spPr>
            <a:xfrm rot="5400000">
              <a:off x="5170513" y="3885536"/>
              <a:ext cx="231930" cy="316226"/>
            </a:xfrm>
            <a:custGeom>
              <a:avLst/>
              <a:gdLst>
                <a:gd name="connsiteX0" fmla="*/ 0 w 232168"/>
                <a:gd name="connsiteY0" fmla="*/ 0 h 312562"/>
                <a:gd name="connsiteX1" fmla="*/ 22599 w 232168"/>
                <a:gd name="connsiteY1" fmla="*/ 10887 h 312562"/>
                <a:gd name="connsiteX2" fmla="*/ 215546 w 232168"/>
                <a:gd name="connsiteY2" fmla="*/ 141175 h 312562"/>
                <a:gd name="connsiteX3" fmla="*/ 232168 w 232168"/>
                <a:gd name="connsiteY3" fmla="*/ 156281 h 312562"/>
                <a:gd name="connsiteX4" fmla="*/ 215546 w 232168"/>
                <a:gd name="connsiteY4" fmla="*/ 171388 h 312562"/>
                <a:gd name="connsiteX5" fmla="*/ 22599 w 232168"/>
                <a:gd name="connsiteY5" fmla="*/ 301676 h 312562"/>
                <a:gd name="connsiteX6" fmla="*/ 0 w 232168"/>
                <a:gd name="connsiteY6" fmla="*/ 312562 h 312562"/>
                <a:gd name="connsiteX7" fmla="*/ 4967 w 232168"/>
                <a:gd name="connsiteY7" fmla="*/ 280019 h 312562"/>
                <a:gd name="connsiteX8" fmla="*/ 11215 w 232168"/>
                <a:gd name="connsiteY8" fmla="*/ 156282 h 312562"/>
                <a:gd name="connsiteX9" fmla="*/ 4967 w 232168"/>
                <a:gd name="connsiteY9" fmla="*/ 32545 h 312562"/>
                <a:gd name="connsiteX10" fmla="*/ 0 w 232168"/>
                <a:gd name="connsiteY10" fmla="*/ 0 h 31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168" h="312562">
                  <a:moveTo>
                    <a:pt x="0" y="0"/>
                  </a:moveTo>
                  <a:lnTo>
                    <a:pt x="22599" y="10887"/>
                  </a:lnTo>
                  <a:cubicBezTo>
                    <a:pt x="91190" y="48148"/>
                    <a:pt x="155777" y="91848"/>
                    <a:pt x="215546" y="141175"/>
                  </a:cubicBezTo>
                  <a:lnTo>
                    <a:pt x="232168" y="156281"/>
                  </a:lnTo>
                  <a:lnTo>
                    <a:pt x="215546" y="171388"/>
                  </a:lnTo>
                  <a:cubicBezTo>
                    <a:pt x="155777" y="220715"/>
                    <a:pt x="91190" y="264414"/>
                    <a:pt x="22599" y="301676"/>
                  </a:cubicBezTo>
                  <a:lnTo>
                    <a:pt x="0" y="312562"/>
                  </a:lnTo>
                  <a:lnTo>
                    <a:pt x="4967" y="280019"/>
                  </a:lnTo>
                  <a:cubicBezTo>
                    <a:pt x="9098" y="239335"/>
                    <a:pt x="11215" y="198056"/>
                    <a:pt x="11215" y="156282"/>
                  </a:cubicBezTo>
                  <a:cubicBezTo>
                    <a:pt x="11215" y="114508"/>
                    <a:pt x="9098" y="73228"/>
                    <a:pt x="4967" y="32545"/>
                  </a:cubicBez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989F0F71-8C1E-2FE4-863E-37EA197CE8E0}"/>
                </a:ext>
              </a:extLst>
            </p:cNvPr>
            <p:cNvSpPr/>
            <p:nvPr/>
          </p:nvSpPr>
          <p:spPr>
            <a:xfrm rot="5400000">
              <a:off x="4564068" y="4218832"/>
              <a:ext cx="1444822" cy="1326386"/>
            </a:xfrm>
            <a:custGeom>
              <a:avLst/>
              <a:gdLst>
                <a:gd name="connsiteX0" fmla="*/ 0 w 1446307"/>
                <a:gd name="connsiteY0" fmla="*/ 655510 h 1311018"/>
                <a:gd name="connsiteX1" fmla="*/ 69320 w 1446307"/>
                <a:gd name="connsiteY1" fmla="*/ 592508 h 1311018"/>
                <a:gd name="connsiteX2" fmla="*/ 369374 w 1446307"/>
                <a:gd name="connsiteY2" fmla="*/ 96638 h 1311018"/>
                <a:gd name="connsiteX3" fmla="*/ 394223 w 1446307"/>
                <a:gd name="connsiteY3" fmla="*/ 0 h 1311018"/>
                <a:gd name="connsiteX4" fmla="*/ 494657 w 1446307"/>
                <a:gd name="connsiteY4" fmla="*/ 5072 h 1311018"/>
                <a:gd name="connsiteX5" fmla="*/ 1435068 w 1446307"/>
                <a:gd name="connsiteY5" fmla="*/ 632178 h 1311018"/>
                <a:gd name="connsiteX6" fmla="*/ 1446307 w 1446307"/>
                <a:gd name="connsiteY6" fmla="*/ 655508 h 1311018"/>
                <a:gd name="connsiteX7" fmla="*/ 1435067 w 1446307"/>
                <a:gd name="connsiteY7" fmla="*/ 678841 h 1311018"/>
                <a:gd name="connsiteX8" fmla="*/ 494658 w 1446307"/>
                <a:gd name="connsiteY8" fmla="*/ 1305947 h 1311018"/>
                <a:gd name="connsiteX9" fmla="*/ 394222 w 1446307"/>
                <a:gd name="connsiteY9" fmla="*/ 1311018 h 1311018"/>
                <a:gd name="connsiteX10" fmla="*/ 369374 w 1446307"/>
                <a:gd name="connsiteY10" fmla="*/ 1214383 h 1311018"/>
                <a:gd name="connsiteX11" fmla="*/ 69320 w 1446307"/>
                <a:gd name="connsiteY11" fmla="*/ 718513 h 1311018"/>
                <a:gd name="connsiteX12" fmla="*/ 0 w 1446307"/>
                <a:gd name="connsiteY12" fmla="*/ 655510 h 13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6307" h="1311018">
                  <a:moveTo>
                    <a:pt x="0" y="655510"/>
                  </a:moveTo>
                  <a:lnTo>
                    <a:pt x="69320" y="592508"/>
                  </a:lnTo>
                  <a:cubicBezTo>
                    <a:pt x="206199" y="455629"/>
                    <a:pt x="310441" y="286115"/>
                    <a:pt x="369374" y="96638"/>
                  </a:cubicBezTo>
                  <a:lnTo>
                    <a:pt x="394223" y="0"/>
                  </a:lnTo>
                  <a:lnTo>
                    <a:pt x="494657" y="5072"/>
                  </a:lnTo>
                  <a:cubicBezTo>
                    <a:pt x="901496" y="46389"/>
                    <a:pt x="1248762" y="289219"/>
                    <a:pt x="1435068" y="632178"/>
                  </a:cubicBezTo>
                  <a:lnTo>
                    <a:pt x="1446307" y="655508"/>
                  </a:lnTo>
                  <a:lnTo>
                    <a:pt x="1435067" y="678841"/>
                  </a:lnTo>
                  <a:cubicBezTo>
                    <a:pt x="1248761" y="1021799"/>
                    <a:pt x="901496" y="1264630"/>
                    <a:pt x="494658" y="1305947"/>
                  </a:cubicBezTo>
                  <a:lnTo>
                    <a:pt x="394222" y="1311018"/>
                  </a:lnTo>
                  <a:lnTo>
                    <a:pt x="369374" y="1214383"/>
                  </a:lnTo>
                  <a:cubicBezTo>
                    <a:pt x="310441" y="1024906"/>
                    <a:pt x="206199" y="855391"/>
                    <a:pt x="69320" y="718513"/>
                  </a:cubicBezTo>
                  <a:lnTo>
                    <a:pt x="0" y="65551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07F611B4-D7CC-4D0D-814F-78EA255AFDCB}"/>
                </a:ext>
              </a:extLst>
            </p:cNvPr>
            <p:cNvSpPr/>
            <p:nvPr/>
          </p:nvSpPr>
          <p:spPr>
            <a:xfrm rot="5400000">
              <a:off x="4752765" y="967026"/>
              <a:ext cx="1067424" cy="2175269"/>
            </a:xfrm>
            <a:custGeom>
              <a:avLst/>
              <a:gdLst>
                <a:gd name="connsiteX0" fmla="*/ 0 w 1068521"/>
                <a:gd name="connsiteY0" fmla="*/ 1075033 h 2150066"/>
                <a:gd name="connsiteX1" fmla="*/ 633353 w 1068521"/>
                <a:gd name="connsiteY1" fmla="*/ 10886 h 2150066"/>
                <a:gd name="connsiteX2" fmla="*/ 655952 w 1068521"/>
                <a:gd name="connsiteY2" fmla="*/ 0 h 2150066"/>
                <a:gd name="connsiteX3" fmla="*/ 650985 w 1068521"/>
                <a:gd name="connsiteY3" fmla="*/ 32543 h 2150066"/>
                <a:gd name="connsiteX4" fmla="*/ 644737 w 1068521"/>
                <a:gd name="connsiteY4" fmla="*/ 156280 h 2150066"/>
                <a:gd name="connsiteX5" fmla="*/ 999200 w 1068521"/>
                <a:gd name="connsiteY5" fmla="*/ 1012030 h 2150066"/>
                <a:gd name="connsiteX6" fmla="*/ 1068521 w 1068521"/>
                <a:gd name="connsiteY6" fmla="*/ 1075032 h 2150066"/>
                <a:gd name="connsiteX7" fmla="*/ 999200 w 1068521"/>
                <a:gd name="connsiteY7" fmla="*/ 1138035 h 2150066"/>
                <a:gd name="connsiteX8" fmla="*/ 644737 w 1068521"/>
                <a:gd name="connsiteY8" fmla="*/ 1993785 h 2150066"/>
                <a:gd name="connsiteX9" fmla="*/ 650985 w 1068521"/>
                <a:gd name="connsiteY9" fmla="*/ 2117522 h 2150066"/>
                <a:gd name="connsiteX10" fmla="*/ 655952 w 1068521"/>
                <a:gd name="connsiteY10" fmla="*/ 2150066 h 2150066"/>
                <a:gd name="connsiteX11" fmla="*/ 633353 w 1068521"/>
                <a:gd name="connsiteY11" fmla="*/ 2139180 h 2150066"/>
                <a:gd name="connsiteX12" fmla="*/ 0 w 1068521"/>
                <a:gd name="connsiteY12" fmla="*/ 1075033 h 215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8521" h="2150066">
                  <a:moveTo>
                    <a:pt x="0" y="1075033"/>
                  </a:moveTo>
                  <a:cubicBezTo>
                    <a:pt x="0" y="615520"/>
                    <a:pt x="256100" y="215823"/>
                    <a:pt x="633353" y="10886"/>
                  </a:cubicBezTo>
                  <a:lnTo>
                    <a:pt x="655952" y="0"/>
                  </a:lnTo>
                  <a:lnTo>
                    <a:pt x="650985" y="32543"/>
                  </a:lnTo>
                  <a:cubicBezTo>
                    <a:pt x="646854" y="73226"/>
                    <a:pt x="644737" y="114506"/>
                    <a:pt x="644737" y="156280"/>
                  </a:cubicBezTo>
                  <a:cubicBezTo>
                    <a:pt x="644737" y="490471"/>
                    <a:pt x="780195" y="793024"/>
                    <a:pt x="999200" y="1012030"/>
                  </a:cubicBezTo>
                  <a:lnTo>
                    <a:pt x="1068521" y="1075032"/>
                  </a:lnTo>
                  <a:lnTo>
                    <a:pt x="999200" y="1138035"/>
                  </a:lnTo>
                  <a:cubicBezTo>
                    <a:pt x="780195" y="1357041"/>
                    <a:pt x="644737" y="1659594"/>
                    <a:pt x="644737" y="1993785"/>
                  </a:cubicBezTo>
                  <a:cubicBezTo>
                    <a:pt x="644737" y="2035559"/>
                    <a:pt x="646854" y="2076838"/>
                    <a:pt x="650985" y="2117522"/>
                  </a:cubicBezTo>
                  <a:lnTo>
                    <a:pt x="655952" y="2150066"/>
                  </a:lnTo>
                  <a:lnTo>
                    <a:pt x="633353" y="2139180"/>
                  </a:lnTo>
                  <a:cubicBezTo>
                    <a:pt x="256100" y="1934243"/>
                    <a:pt x="0" y="1534545"/>
                    <a:pt x="0" y="1075033"/>
                  </a:cubicBezTo>
                  <a:close/>
                </a:path>
              </a:pathLst>
            </a:custGeom>
            <a:solidFill>
              <a:srgbClr val="003B6F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Aidan</a:t>
              </a:r>
              <a:endParaRPr lang="en-US" sz="1350" b="1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84C85F6-9464-89D7-0987-161600CD19A6}"/>
                </a:ext>
              </a:extLst>
            </p:cNvPr>
            <p:cNvSpPr/>
            <p:nvPr/>
          </p:nvSpPr>
          <p:spPr>
            <a:xfrm rot="5400000">
              <a:off x="5825519" y="2650916"/>
              <a:ext cx="2089570" cy="1140191"/>
            </a:xfrm>
            <a:custGeom>
              <a:avLst/>
              <a:gdLst>
                <a:gd name="connsiteX0" fmla="*/ 0 w 2091718"/>
                <a:gd name="connsiteY0" fmla="*/ 1053934 h 1126981"/>
                <a:gd name="connsiteX1" fmla="*/ 13372 w 2091718"/>
                <a:gd name="connsiteY1" fmla="*/ 966314 h 1126981"/>
                <a:gd name="connsiteX2" fmla="*/ 1198998 w 2091718"/>
                <a:gd name="connsiteY2" fmla="*/ 0 h 1126981"/>
                <a:gd name="connsiteX3" fmla="*/ 2054747 w 2091718"/>
                <a:gd name="connsiteY3" fmla="*/ 354463 h 1126981"/>
                <a:gd name="connsiteX4" fmla="*/ 2091718 w 2091718"/>
                <a:gd name="connsiteY4" fmla="*/ 395142 h 1126981"/>
                <a:gd name="connsiteX5" fmla="*/ 1996468 w 2091718"/>
                <a:gd name="connsiteY5" fmla="*/ 419634 h 1126981"/>
                <a:gd name="connsiteX6" fmla="*/ 1241240 w 2091718"/>
                <a:gd name="connsiteY6" fmla="*/ 1104369 h 1126981"/>
                <a:gd name="connsiteX7" fmla="*/ 1232964 w 2091718"/>
                <a:gd name="connsiteY7" fmla="*/ 1126981 h 1126981"/>
                <a:gd name="connsiteX8" fmla="*/ 1230902 w 2091718"/>
                <a:gd name="connsiteY8" fmla="*/ 1125439 h 1126981"/>
                <a:gd name="connsiteX9" fmla="*/ 554260 w 2091718"/>
                <a:gd name="connsiteY9" fmla="*/ 918754 h 1126981"/>
                <a:gd name="connsiteX10" fmla="*/ 83191 w 2091718"/>
                <a:gd name="connsiteY10" fmla="*/ 1013859 h 1126981"/>
                <a:gd name="connsiteX11" fmla="*/ 0 w 2091718"/>
                <a:gd name="connsiteY11" fmla="*/ 1053934 h 112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8" h="1126981">
                  <a:moveTo>
                    <a:pt x="0" y="1053934"/>
                  </a:moveTo>
                  <a:lnTo>
                    <a:pt x="13372" y="966314"/>
                  </a:lnTo>
                  <a:cubicBezTo>
                    <a:pt x="126220" y="414840"/>
                    <a:pt x="614163" y="0"/>
                    <a:pt x="1198998" y="0"/>
                  </a:cubicBezTo>
                  <a:cubicBezTo>
                    <a:pt x="1533189" y="0"/>
                    <a:pt x="1835742" y="135458"/>
                    <a:pt x="2054747" y="354463"/>
                  </a:cubicBezTo>
                  <a:lnTo>
                    <a:pt x="2091718" y="395142"/>
                  </a:lnTo>
                  <a:lnTo>
                    <a:pt x="1996468" y="419634"/>
                  </a:lnTo>
                  <a:cubicBezTo>
                    <a:pt x="1655409" y="525714"/>
                    <a:pt x="1379030" y="778596"/>
                    <a:pt x="1241240" y="1104369"/>
                  </a:cubicBezTo>
                  <a:lnTo>
                    <a:pt x="1232964" y="1126981"/>
                  </a:lnTo>
                  <a:lnTo>
                    <a:pt x="1230902" y="1125439"/>
                  </a:lnTo>
                  <a:cubicBezTo>
                    <a:pt x="1037750" y="994949"/>
                    <a:pt x="804904" y="918754"/>
                    <a:pt x="554260" y="918754"/>
                  </a:cubicBezTo>
                  <a:cubicBezTo>
                    <a:pt x="387165" y="918754"/>
                    <a:pt x="227979" y="952618"/>
                    <a:pt x="83191" y="1013859"/>
                  </a:cubicBezTo>
                  <a:lnTo>
                    <a:pt x="0" y="1053934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Nicholas</a:t>
              </a:r>
              <a:endParaRPr lang="en-US" sz="1350" b="1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7A4445E-6B5D-C04D-283F-D7374BDFF217}"/>
                </a:ext>
              </a:extLst>
            </p:cNvPr>
            <p:cNvSpPr/>
            <p:nvPr/>
          </p:nvSpPr>
          <p:spPr>
            <a:xfrm rot="5400000">
              <a:off x="2657866" y="2650917"/>
              <a:ext cx="2089569" cy="1140188"/>
            </a:xfrm>
            <a:custGeom>
              <a:avLst/>
              <a:gdLst>
                <a:gd name="connsiteX0" fmla="*/ 0 w 2091717"/>
                <a:gd name="connsiteY0" fmla="*/ 73046 h 1126978"/>
                <a:gd name="connsiteX1" fmla="*/ 83191 w 2091717"/>
                <a:gd name="connsiteY1" fmla="*/ 113121 h 1126978"/>
                <a:gd name="connsiteX2" fmla="*/ 554260 w 2091717"/>
                <a:gd name="connsiteY2" fmla="*/ 208226 h 1126978"/>
                <a:gd name="connsiteX3" fmla="*/ 1230902 w 2091717"/>
                <a:gd name="connsiteY3" fmla="*/ 1541 h 1126978"/>
                <a:gd name="connsiteX4" fmla="*/ 1232962 w 2091717"/>
                <a:gd name="connsiteY4" fmla="*/ 0 h 1126978"/>
                <a:gd name="connsiteX5" fmla="*/ 1241238 w 2091717"/>
                <a:gd name="connsiteY5" fmla="*/ 22610 h 1126978"/>
                <a:gd name="connsiteX6" fmla="*/ 1996465 w 2091717"/>
                <a:gd name="connsiteY6" fmla="*/ 707345 h 1126978"/>
                <a:gd name="connsiteX7" fmla="*/ 2091717 w 2091717"/>
                <a:gd name="connsiteY7" fmla="*/ 731837 h 1126978"/>
                <a:gd name="connsiteX8" fmla="*/ 2054746 w 2091717"/>
                <a:gd name="connsiteY8" fmla="*/ 772515 h 1126978"/>
                <a:gd name="connsiteX9" fmla="*/ 1198998 w 2091717"/>
                <a:gd name="connsiteY9" fmla="*/ 1126978 h 1126978"/>
                <a:gd name="connsiteX10" fmla="*/ 13372 w 2091717"/>
                <a:gd name="connsiteY10" fmla="*/ 160665 h 1126978"/>
                <a:gd name="connsiteX11" fmla="*/ 0 w 2091717"/>
                <a:gd name="connsiteY11" fmla="*/ 73046 h 11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717" h="1126978">
                  <a:moveTo>
                    <a:pt x="0" y="73046"/>
                  </a:moveTo>
                  <a:lnTo>
                    <a:pt x="83191" y="113121"/>
                  </a:lnTo>
                  <a:cubicBezTo>
                    <a:pt x="227979" y="174361"/>
                    <a:pt x="387165" y="208226"/>
                    <a:pt x="554260" y="208226"/>
                  </a:cubicBezTo>
                  <a:cubicBezTo>
                    <a:pt x="804904" y="208226"/>
                    <a:pt x="1037750" y="132031"/>
                    <a:pt x="1230902" y="1541"/>
                  </a:cubicBezTo>
                  <a:lnTo>
                    <a:pt x="1232962" y="0"/>
                  </a:lnTo>
                  <a:lnTo>
                    <a:pt x="1241238" y="22610"/>
                  </a:lnTo>
                  <a:cubicBezTo>
                    <a:pt x="1379028" y="348383"/>
                    <a:pt x="1655407" y="601265"/>
                    <a:pt x="1996465" y="707345"/>
                  </a:cubicBezTo>
                  <a:lnTo>
                    <a:pt x="2091717" y="731837"/>
                  </a:lnTo>
                  <a:lnTo>
                    <a:pt x="2054746" y="772515"/>
                  </a:lnTo>
                  <a:cubicBezTo>
                    <a:pt x="1835742" y="991520"/>
                    <a:pt x="1533189" y="1126978"/>
                    <a:pt x="1198998" y="1126978"/>
                  </a:cubicBezTo>
                  <a:cubicBezTo>
                    <a:pt x="614163" y="1126978"/>
                    <a:pt x="126220" y="712138"/>
                    <a:pt x="13372" y="160665"/>
                  </a:cubicBezTo>
                  <a:lnTo>
                    <a:pt x="0" y="73046"/>
                  </a:lnTo>
                  <a:close/>
                </a:path>
              </a:pathLst>
            </a:custGeom>
            <a:solidFill>
              <a:srgbClr val="19978B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Jeffrey</a:t>
              </a:r>
              <a:endParaRPr lang="en-US" sz="1350" b="1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51CAE047-49EC-4693-4A2E-99D17493608B}"/>
                </a:ext>
              </a:extLst>
            </p:cNvPr>
            <p:cNvSpPr/>
            <p:nvPr/>
          </p:nvSpPr>
          <p:spPr>
            <a:xfrm rot="5400000">
              <a:off x="4852727" y="2728435"/>
              <a:ext cx="867500" cy="587373"/>
            </a:xfrm>
            <a:custGeom>
              <a:avLst/>
              <a:gdLst>
                <a:gd name="connsiteX0" fmla="*/ 0 w 868392"/>
                <a:gd name="connsiteY0" fmla="*/ 290284 h 580568"/>
                <a:gd name="connsiteX1" fmla="*/ 16621 w 868392"/>
                <a:gd name="connsiteY1" fmla="*/ 275178 h 580568"/>
                <a:gd name="connsiteX2" fmla="*/ 662691 w 868392"/>
                <a:gd name="connsiteY2" fmla="*/ 5072 h 580568"/>
                <a:gd name="connsiteX3" fmla="*/ 763128 w 868392"/>
                <a:gd name="connsiteY3" fmla="*/ 0 h 580568"/>
                <a:gd name="connsiteX4" fmla="*/ 787976 w 868392"/>
                <a:gd name="connsiteY4" fmla="*/ 96636 h 580568"/>
                <a:gd name="connsiteX5" fmla="*/ 828671 w 868392"/>
                <a:gd name="connsiteY5" fmla="*/ 207825 h 580568"/>
                <a:gd name="connsiteX6" fmla="*/ 868392 w 868392"/>
                <a:gd name="connsiteY6" fmla="*/ 290280 h 580568"/>
                <a:gd name="connsiteX7" fmla="*/ 828669 w 868392"/>
                <a:gd name="connsiteY7" fmla="*/ 372742 h 580568"/>
                <a:gd name="connsiteX8" fmla="*/ 787973 w 868392"/>
                <a:gd name="connsiteY8" fmla="*/ 483931 h 580568"/>
                <a:gd name="connsiteX9" fmla="*/ 763124 w 868392"/>
                <a:gd name="connsiteY9" fmla="*/ 580568 h 580568"/>
                <a:gd name="connsiteX10" fmla="*/ 662691 w 868392"/>
                <a:gd name="connsiteY10" fmla="*/ 575497 h 580568"/>
                <a:gd name="connsiteX11" fmla="*/ 16621 w 868392"/>
                <a:gd name="connsiteY11" fmla="*/ 305391 h 580568"/>
                <a:gd name="connsiteX12" fmla="*/ 0 w 868392"/>
                <a:gd name="connsiteY12" fmla="*/ 290284 h 58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8392" h="580568">
                  <a:moveTo>
                    <a:pt x="0" y="290284"/>
                  </a:moveTo>
                  <a:lnTo>
                    <a:pt x="16621" y="275178"/>
                  </a:lnTo>
                  <a:cubicBezTo>
                    <a:pt x="195932" y="127197"/>
                    <a:pt x="418588" y="29862"/>
                    <a:pt x="662691" y="5072"/>
                  </a:cubicBezTo>
                  <a:lnTo>
                    <a:pt x="763128" y="0"/>
                  </a:lnTo>
                  <a:lnTo>
                    <a:pt x="787976" y="96636"/>
                  </a:lnTo>
                  <a:cubicBezTo>
                    <a:pt x="799762" y="134531"/>
                    <a:pt x="813361" y="171628"/>
                    <a:pt x="828671" y="207825"/>
                  </a:cubicBezTo>
                  <a:lnTo>
                    <a:pt x="868392" y="290280"/>
                  </a:lnTo>
                  <a:lnTo>
                    <a:pt x="828669" y="372742"/>
                  </a:lnTo>
                  <a:cubicBezTo>
                    <a:pt x="813358" y="408939"/>
                    <a:pt x="799759" y="446036"/>
                    <a:pt x="787973" y="483931"/>
                  </a:cubicBezTo>
                  <a:lnTo>
                    <a:pt x="763124" y="580568"/>
                  </a:lnTo>
                  <a:lnTo>
                    <a:pt x="662691" y="575497"/>
                  </a:lnTo>
                  <a:cubicBezTo>
                    <a:pt x="418588" y="550707"/>
                    <a:pt x="195932" y="453371"/>
                    <a:pt x="16621" y="305391"/>
                  </a:cubicBezTo>
                  <a:lnTo>
                    <a:pt x="0" y="29028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B90047BD-128D-796B-10BA-9EDFF9FB4361}"/>
                </a:ext>
              </a:extLst>
            </p:cNvPr>
            <p:cNvSpPr/>
            <p:nvPr/>
          </p:nvSpPr>
          <p:spPr>
            <a:xfrm rot="5400000">
              <a:off x="4381824" y="3212104"/>
              <a:ext cx="530967" cy="749124"/>
            </a:xfrm>
            <a:custGeom>
              <a:avLst/>
              <a:gdLst>
                <a:gd name="connsiteX0" fmla="*/ 0 w 531513"/>
                <a:gd name="connsiteY0" fmla="*/ 291985 h 740445"/>
                <a:gd name="connsiteX1" fmla="*/ 24588 w 531513"/>
                <a:gd name="connsiteY1" fmla="*/ 48085 h 740445"/>
                <a:gd name="connsiteX2" fmla="*/ 29561 w 531513"/>
                <a:gd name="connsiteY2" fmla="*/ 28741 h 740445"/>
                <a:gd name="connsiteX3" fmla="*/ 52866 w 531513"/>
                <a:gd name="connsiteY3" fmla="*/ 29918 h 740445"/>
                <a:gd name="connsiteX4" fmla="*/ 296766 w 531513"/>
                <a:gd name="connsiteY4" fmla="*/ 5331 h 740445"/>
                <a:gd name="connsiteX5" fmla="*/ 317495 w 531513"/>
                <a:gd name="connsiteY5" fmla="*/ 0 h 740445"/>
                <a:gd name="connsiteX6" fmla="*/ 354467 w 531513"/>
                <a:gd name="connsiteY6" fmla="*/ 40679 h 740445"/>
                <a:gd name="connsiteX7" fmla="*/ 440409 w 531513"/>
                <a:gd name="connsiteY7" fmla="*/ 118788 h 740445"/>
                <a:gd name="connsiteX8" fmla="*/ 531513 w 531513"/>
                <a:gd name="connsiteY8" fmla="*/ 186915 h 740445"/>
                <a:gd name="connsiteX9" fmla="*/ 523237 w 531513"/>
                <a:gd name="connsiteY9" fmla="*/ 209527 h 740445"/>
                <a:gd name="connsiteX10" fmla="*/ 177936 w 531513"/>
                <a:gd name="connsiteY10" fmla="*/ 672317 h 740445"/>
                <a:gd name="connsiteX11" fmla="*/ 86830 w 531513"/>
                <a:gd name="connsiteY11" fmla="*/ 740445 h 740445"/>
                <a:gd name="connsiteX12" fmla="*/ 54410 w 531513"/>
                <a:gd name="connsiteY12" fmla="*/ 651866 h 740445"/>
                <a:gd name="connsiteX13" fmla="*/ 0 w 531513"/>
                <a:gd name="connsiteY13" fmla="*/ 291985 h 74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13" h="740445">
                  <a:moveTo>
                    <a:pt x="0" y="291985"/>
                  </a:moveTo>
                  <a:cubicBezTo>
                    <a:pt x="0" y="208437"/>
                    <a:pt x="8467" y="126866"/>
                    <a:pt x="24588" y="48085"/>
                  </a:cubicBezTo>
                  <a:lnTo>
                    <a:pt x="29561" y="28741"/>
                  </a:lnTo>
                  <a:lnTo>
                    <a:pt x="52866" y="29918"/>
                  </a:lnTo>
                  <a:cubicBezTo>
                    <a:pt x="136413" y="29918"/>
                    <a:pt x="217984" y="21452"/>
                    <a:pt x="296766" y="5331"/>
                  </a:cubicBezTo>
                  <a:lnTo>
                    <a:pt x="317495" y="0"/>
                  </a:lnTo>
                  <a:lnTo>
                    <a:pt x="354467" y="40679"/>
                  </a:lnTo>
                  <a:cubicBezTo>
                    <a:pt x="381842" y="68054"/>
                    <a:pt x="410523" y="94124"/>
                    <a:pt x="440409" y="118788"/>
                  </a:cubicBezTo>
                  <a:lnTo>
                    <a:pt x="531513" y="186915"/>
                  </a:lnTo>
                  <a:lnTo>
                    <a:pt x="523237" y="209527"/>
                  </a:lnTo>
                  <a:cubicBezTo>
                    <a:pt x="446686" y="390512"/>
                    <a:pt x="327362" y="549000"/>
                    <a:pt x="177936" y="672317"/>
                  </a:cubicBezTo>
                  <a:lnTo>
                    <a:pt x="86830" y="740445"/>
                  </a:lnTo>
                  <a:lnTo>
                    <a:pt x="54410" y="651866"/>
                  </a:lnTo>
                  <a:cubicBezTo>
                    <a:pt x="19049" y="538179"/>
                    <a:pt x="0" y="417307"/>
                    <a:pt x="0" y="291985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C7685D4B-E22F-E07E-8976-52DAF6D21238}"/>
                </a:ext>
              </a:extLst>
            </p:cNvPr>
            <p:cNvSpPr/>
            <p:nvPr/>
          </p:nvSpPr>
          <p:spPr>
            <a:xfrm rot="5400000">
              <a:off x="5660168" y="3212107"/>
              <a:ext cx="530961" cy="749120"/>
            </a:xfrm>
            <a:custGeom>
              <a:avLst/>
              <a:gdLst>
                <a:gd name="connsiteX0" fmla="*/ 0 w 531507"/>
                <a:gd name="connsiteY0" fmla="*/ 448457 h 740441"/>
                <a:gd name="connsiteX1" fmla="*/ 54409 w 531507"/>
                <a:gd name="connsiteY1" fmla="*/ 88577 h 740441"/>
                <a:gd name="connsiteX2" fmla="*/ 86828 w 531507"/>
                <a:gd name="connsiteY2" fmla="*/ 0 h 740441"/>
                <a:gd name="connsiteX3" fmla="*/ 177932 w 531507"/>
                <a:gd name="connsiteY3" fmla="*/ 68127 h 740441"/>
                <a:gd name="connsiteX4" fmla="*/ 523233 w 531507"/>
                <a:gd name="connsiteY4" fmla="*/ 530917 h 740441"/>
                <a:gd name="connsiteX5" fmla="*/ 531507 w 531507"/>
                <a:gd name="connsiteY5" fmla="*/ 553525 h 740441"/>
                <a:gd name="connsiteX6" fmla="*/ 440402 w 531507"/>
                <a:gd name="connsiteY6" fmla="*/ 621653 h 740441"/>
                <a:gd name="connsiteX7" fmla="*/ 354460 w 531507"/>
                <a:gd name="connsiteY7" fmla="*/ 699762 h 740441"/>
                <a:gd name="connsiteX8" fmla="*/ 317488 w 531507"/>
                <a:gd name="connsiteY8" fmla="*/ 740441 h 740441"/>
                <a:gd name="connsiteX9" fmla="*/ 296762 w 531507"/>
                <a:gd name="connsiteY9" fmla="*/ 735112 h 740441"/>
                <a:gd name="connsiteX10" fmla="*/ 52862 w 531507"/>
                <a:gd name="connsiteY10" fmla="*/ 710525 h 740441"/>
                <a:gd name="connsiteX11" fmla="*/ 29561 w 531507"/>
                <a:gd name="connsiteY11" fmla="*/ 711701 h 740441"/>
                <a:gd name="connsiteX12" fmla="*/ 24587 w 531507"/>
                <a:gd name="connsiteY12" fmla="*/ 692357 h 740441"/>
                <a:gd name="connsiteX13" fmla="*/ 0 w 531507"/>
                <a:gd name="connsiteY13" fmla="*/ 448457 h 7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1507" h="740441">
                  <a:moveTo>
                    <a:pt x="0" y="448457"/>
                  </a:moveTo>
                  <a:cubicBezTo>
                    <a:pt x="0" y="323135"/>
                    <a:pt x="19048" y="202263"/>
                    <a:pt x="54409" y="88577"/>
                  </a:cubicBezTo>
                  <a:lnTo>
                    <a:pt x="86828" y="0"/>
                  </a:lnTo>
                  <a:lnTo>
                    <a:pt x="177932" y="68127"/>
                  </a:lnTo>
                  <a:cubicBezTo>
                    <a:pt x="327358" y="191444"/>
                    <a:pt x="446682" y="349931"/>
                    <a:pt x="523233" y="530917"/>
                  </a:cubicBezTo>
                  <a:lnTo>
                    <a:pt x="531507" y="553525"/>
                  </a:lnTo>
                  <a:lnTo>
                    <a:pt x="440402" y="621653"/>
                  </a:lnTo>
                  <a:cubicBezTo>
                    <a:pt x="410517" y="646316"/>
                    <a:pt x="381836" y="672386"/>
                    <a:pt x="354460" y="699762"/>
                  </a:cubicBezTo>
                  <a:lnTo>
                    <a:pt x="317488" y="740441"/>
                  </a:lnTo>
                  <a:lnTo>
                    <a:pt x="296762" y="735112"/>
                  </a:lnTo>
                  <a:cubicBezTo>
                    <a:pt x="217980" y="718991"/>
                    <a:pt x="136409" y="710525"/>
                    <a:pt x="52862" y="710525"/>
                  </a:cubicBezTo>
                  <a:lnTo>
                    <a:pt x="29561" y="711701"/>
                  </a:lnTo>
                  <a:lnTo>
                    <a:pt x="24587" y="692357"/>
                  </a:lnTo>
                  <a:cubicBezTo>
                    <a:pt x="8466" y="613575"/>
                    <a:pt x="0" y="532005"/>
                    <a:pt x="0" y="44845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02AEBEC6-04A7-9F49-926A-9A673EE4CFD9}"/>
                </a:ext>
              </a:extLst>
            </p:cNvPr>
            <p:cNvSpPr/>
            <p:nvPr/>
          </p:nvSpPr>
          <p:spPr>
            <a:xfrm rot="5400000">
              <a:off x="5044971" y="3432771"/>
              <a:ext cx="483015" cy="529219"/>
            </a:xfrm>
            <a:custGeom>
              <a:avLst/>
              <a:gdLst>
                <a:gd name="connsiteX0" fmla="*/ 0 w 483512"/>
                <a:gd name="connsiteY0" fmla="*/ 261540 h 523087"/>
                <a:gd name="connsiteX1" fmla="*/ 11238 w 483512"/>
                <a:gd name="connsiteY1" fmla="*/ 238212 h 523087"/>
                <a:gd name="connsiteX2" fmla="*/ 141526 w 483512"/>
                <a:gd name="connsiteY2" fmla="*/ 45263 h 523087"/>
                <a:gd name="connsiteX3" fmla="*/ 182663 w 483512"/>
                <a:gd name="connsiteY3" fmla="*/ 0 h 523087"/>
                <a:gd name="connsiteX4" fmla="*/ 277917 w 483512"/>
                <a:gd name="connsiteY4" fmla="*/ 24493 h 523087"/>
                <a:gd name="connsiteX5" fmla="*/ 389106 w 483512"/>
                <a:gd name="connsiteY5" fmla="*/ 65189 h 523087"/>
                <a:gd name="connsiteX6" fmla="*/ 472297 w 483512"/>
                <a:gd name="connsiteY6" fmla="*/ 105263 h 523087"/>
                <a:gd name="connsiteX7" fmla="*/ 477264 w 483512"/>
                <a:gd name="connsiteY7" fmla="*/ 137808 h 523087"/>
                <a:gd name="connsiteX8" fmla="*/ 483512 w 483512"/>
                <a:gd name="connsiteY8" fmla="*/ 261545 h 523087"/>
                <a:gd name="connsiteX9" fmla="*/ 477264 w 483512"/>
                <a:gd name="connsiteY9" fmla="*/ 385282 h 523087"/>
                <a:gd name="connsiteX10" fmla="*/ 472297 w 483512"/>
                <a:gd name="connsiteY10" fmla="*/ 417825 h 523087"/>
                <a:gd name="connsiteX11" fmla="*/ 389106 w 483512"/>
                <a:gd name="connsiteY11" fmla="*/ 457900 h 523087"/>
                <a:gd name="connsiteX12" fmla="*/ 277917 w 483512"/>
                <a:gd name="connsiteY12" fmla="*/ 498596 h 523087"/>
                <a:gd name="connsiteX13" fmla="*/ 182666 w 483512"/>
                <a:gd name="connsiteY13" fmla="*/ 523087 h 523087"/>
                <a:gd name="connsiteX14" fmla="*/ 141528 w 483512"/>
                <a:gd name="connsiteY14" fmla="*/ 477824 h 523087"/>
                <a:gd name="connsiteX15" fmla="*/ 11241 w 483512"/>
                <a:gd name="connsiteY15" fmla="*/ 284875 h 523087"/>
                <a:gd name="connsiteX16" fmla="*/ 0 w 483512"/>
                <a:gd name="connsiteY16" fmla="*/ 261540 h 52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512" h="523087">
                  <a:moveTo>
                    <a:pt x="0" y="261540"/>
                  </a:moveTo>
                  <a:lnTo>
                    <a:pt x="11238" y="238212"/>
                  </a:lnTo>
                  <a:cubicBezTo>
                    <a:pt x="48499" y="169620"/>
                    <a:pt x="92199" y="105034"/>
                    <a:pt x="141526" y="45263"/>
                  </a:cubicBezTo>
                  <a:lnTo>
                    <a:pt x="182663" y="0"/>
                  </a:lnTo>
                  <a:lnTo>
                    <a:pt x="277917" y="24493"/>
                  </a:lnTo>
                  <a:cubicBezTo>
                    <a:pt x="315812" y="36279"/>
                    <a:pt x="352909" y="49878"/>
                    <a:pt x="389106" y="65189"/>
                  </a:cubicBezTo>
                  <a:lnTo>
                    <a:pt x="472297" y="105263"/>
                  </a:lnTo>
                  <a:lnTo>
                    <a:pt x="477264" y="137808"/>
                  </a:lnTo>
                  <a:cubicBezTo>
                    <a:pt x="481395" y="178491"/>
                    <a:pt x="483512" y="219771"/>
                    <a:pt x="483512" y="261545"/>
                  </a:cubicBezTo>
                  <a:cubicBezTo>
                    <a:pt x="483512" y="303319"/>
                    <a:pt x="481395" y="344598"/>
                    <a:pt x="477264" y="385282"/>
                  </a:cubicBezTo>
                  <a:lnTo>
                    <a:pt x="472297" y="417825"/>
                  </a:lnTo>
                  <a:lnTo>
                    <a:pt x="389106" y="457900"/>
                  </a:lnTo>
                  <a:cubicBezTo>
                    <a:pt x="352909" y="473210"/>
                    <a:pt x="315812" y="486809"/>
                    <a:pt x="277917" y="498596"/>
                  </a:cubicBezTo>
                  <a:lnTo>
                    <a:pt x="182666" y="523087"/>
                  </a:lnTo>
                  <a:lnTo>
                    <a:pt x="141528" y="477824"/>
                  </a:lnTo>
                  <a:cubicBezTo>
                    <a:pt x="92201" y="418053"/>
                    <a:pt x="48502" y="353467"/>
                    <a:pt x="11241" y="284875"/>
                  </a:cubicBezTo>
                  <a:lnTo>
                    <a:pt x="0" y="261540"/>
                  </a:lnTo>
                  <a:close/>
                </a:path>
              </a:pathLst>
            </a:custGeom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1DA865FA-0E56-80F9-2286-45CA1166C34C}"/>
                </a:ext>
              </a:extLst>
            </p:cNvPr>
            <p:cNvSpPr/>
            <p:nvPr/>
          </p:nvSpPr>
          <p:spPr>
            <a:xfrm rot="5400000">
              <a:off x="5268027" y="3870597"/>
              <a:ext cx="701285" cy="664384"/>
            </a:xfrm>
            <a:custGeom>
              <a:avLst/>
              <a:gdLst>
                <a:gd name="connsiteX0" fmla="*/ 0 w 702006"/>
                <a:gd name="connsiteY0" fmla="*/ 208226 h 656686"/>
                <a:gd name="connsiteX1" fmla="*/ 2062 w 702006"/>
                <a:gd name="connsiteY1" fmla="*/ 206685 h 656686"/>
                <a:gd name="connsiteX2" fmla="*/ 678703 w 702006"/>
                <a:gd name="connsiteY2" fmla="*/ 0 h 656686"/>
                <a:gd name="connsiteX3" fmla="*/ 702006 w 702006"/>
                <a:gd name="connsiteY3" fmla="*/ 1176 h 656686"/>
                <a:gd name="connsiteX4" fmla="*/ 677157 w 702006"/>
                <a:gd name="connsiteY4" fmla="*/ 97814 h 656686"/>
                <a:gd name="connsiteX5" fmla="*/ 377103 w 702006"/>
                <a:gd name="connsiteY5" fmla="*/ 593684 h 656686"/>
                <a:gd name="connsiteX6" fmla="*/ 307783 w 702006"/>
                <a:gd name="connsiteY6" fmla="*/ 656686 h 656686"/>
                <a:gd name="connsiteX7" fmla="*/ 291161 w 702006"/>
                <a:gd name="connsiteY7" fmla="*/ 641580 h 656686"/>
                <a:gd name="connsiteX8" fmla="*/ 98214 w 702006"/>
                <a:gd name="connsiteY8" fmla="*/ 511292 h 656686"/>
                <a:gd name="connsiteX9" fmla="*/ 75615 w 702006"/>
                <a:gd name="connsiteY9" fmla="*/ 500405 h 656686"/>
                <a:gd name="connsiteX10" fmla="*/ 62243 w 702006"/>
                <a:gd name="connsiteY10" fmla="*/ 412787 h 656686"/>
                <a:gd name="connsiteX11" fmla="*/ 32421 w 702006"/>
                <a:gd name="connsiteY11" fmla="*/ 296807 h 656686"/>
                <a:gd name="connsiteX12" fmla="*/ 0 w 702006"/>
                <a:gd name="connsiteY12" fmla="*/ 208226 h 65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6" h="656686">
                  <a:moveTo>
                    <a:pt x="0" y="208226"/>
                  </a:moveTo>
                  <a:lnTo>
                    <a:pt x="2062" y="206685"/>
                  </a:lnTo>
                  <a:cubicBezTo>
                    <a:pt x="195213" y="76195"/>
                    <a:pt x="428060" y="0"/>
                    <a:pt x="678703" y="0"/>
                  </a:cubicBezTo>
                  <a:lnTo>
                    <a:pt x="702006" y="1176"/>
                  </a:lnTo>
                  <a:lnTo>
                    <a:pt x="677157" y="97814"/>
                  </a:lnTo>
                  <a:cubicBezTo>
                    <a:pt x="618224" y="287291"/>
                    <a:pt x="513982" y="456805"/>
                    <a:pt x="377103" y="593684"/>
                  </a:cubicBezTo>
                  <a:lnTo>
                    <a:pt x="307783" y="656686"/>
                  </a:lnTo>
                  <a:lnTo>
                    <a:pt x="291161" y="641580"/>
                  </a:lnTo>
                  <a:cubicBezTo>
                    <a:pt x="231392" y="592253"/>
                    <a:pt x="166805" y="548553"/>
                    <a:pt x="98214" y="511292"/>
                  </a:cubicBezTo>
                  <a:lnTo>
                    <a:pt x="75615" y="500405"/>
                  </a:lnTo>
                  <a:lnTo>
                    <a:pt x="62243" y="412787"/>
                  </a:lnTo>
                  <a:cubicBezTo>
                    <a:pt x="54182" y="373396"/>
                    <a:pt x="44208" y="334702"/>
                    <a:pt x="32421" y="296807"/>
                  </a:cubicBezTo>
                  <a:lnTo>
                    <a:pt x="0" y="208226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BCF7F112-A83F-9A33-2FA5-0553C939ED65}"/>
                </a:ext>
              </a:extLst>
            </p:cNvPr>
            <p:cNvSpPr/>
            <p:nvPr/>
          </p:nvSpPr>
          <p:spPr>
            <a:xfrm rot="5400000">
              <a:off x="4603646" y="3870599"/>
              <a:ext cx="701282" cy="664383"/>
            </a:xfrm>
            <a:custGeom>
              <a:avLst/>
              <a:gdLst>
                <a:gd name="connsiteX0" fmla="*/ 0 w 702003"/>
                <a:gd name="connsiteY0" fmla="*/ 448458 h 656685"/>
                <a:gd name="connsiteX1" fmla="*/ 32419 w 702003"/>
                <a:gd name="connsiteY1" fmla="*/ 359881 h 656685"/>
                <a:gd name="connsiteX2" fmla="*/ 62241 w 702003"/>
                <a:gd name="connsiteY2" fmla="*/ 243901 h 656685"/>
                <a:gd name="connsiteX3" fmla="*/ 75613 w 702003"/>
                <a:gd name="connsiteY3" fmla="*/ 156281 h 656685"/>
                <a:gd name="connsiteX4" fmla="*/ 98212 w 702003"/>
                <a:gd name="connsiteY4" fmla="*/ 145395 h 656685"/>
                <a:gd name="connsiteX5" fmla="*/ 291159 w 702003"/>
                <a:gd name="connsiteY5" fmla="*/ 15107 h 656685"/>
                <a:gd name="connsiteX6" fmla="*/ 307781 w 702003"/>
                <a:gd name="connsiteY6" fmla="*/ 0 h 656685"/>
                <a:gd name="connsiteX7" fmla="*/ 377101 w 702003"/>
                <a:gd name="connsiteY7" fmla="*/ 63003 h 656685"/>
                <a:gd name="connsiteX8" fmla="*/ 677155 w 702003"/>
                <a:gd name="connsiteY8" fmla="*/ 558873 h 656685"/>
                <a:gd name="connsiteX9" fmla="*/ 702003 w 702003"/>
                <a:gd name="connsiteY9" fmla="*/ 655508 h 656685"/>
                <a:gd name="connsiteX10" fmla="*/ 678702 w 702003"/>
                <a:gd name="connsiteY10" fmla="*/ 656685 h 656685"/>
                <a:gd name="connsiteX11" fmla="*/ 2062 w 702003"/>
                <a:gd name="connsiteY11" fmla="*/ 450000 h 656685"/>
                <a:gd name="connsiteX12" fmla="*/ 0 w 702003"/>
                <a:gd name="connsiteY12" fmla="*/ 448458 h 6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003" h="656685">
                  <a:moveTo>
                    <a:pt x="0" y="448458"/>
                  </a:moveTo>
                  <a:lnTo>
                    <a:pt x="32419" y="359881"/>
                  </a:lnTo>
                  <a:cubicBezTo>
                    <a:pt x="44206" y="321986"/>
                    <a:pt x="54180" y="283292"/>
                    <a:pt x="62241" y="243901"/>
                  </a:cubicBezTo>
                  <a:lnTo>
                    <a:pt x="75613" y="156281"/>
                  </a:lnTo>
                  <a:lnTo>
                    <a:pt x="98212" y="145395"/>
                  </a:lnTo>
                  <a:cubicBezTo>
                    <a:pt x="166803" y="108133"/>
                    <a:pt x="231390" y="64434"/>
                    <a:pt x="291159" y="15107"/>
                  </a:cubicBezTo>
                  <a:lnTo>
                    <a:pt x="307781" y="0"/>
                  </a:lnTo>
                  <a:lnTo>
                    <a:pt x="377101" y="63003"/>
                  </a:lnTo>
                  <a:cubicBezTo>
                    <a:pt x="513980" y="199881"/>
                    <a:pt x="618222" y="369396"/>
                    <a:pt x="677155" y="558873"/>
                  </a:cubicBezTo>
                  <a:lnTo>
                    <a:pt x="702003" y="655508"/>
                  </a:lnTo>
                  <a:lnTo>
                    <a:pt x="678702" y="656685"/>
                  </a:lnTo>
                  <a:cubicBezTo>
                    <a:pt x="428059" y="656685"/>
                    <a:pt x="195213" y="580490"/>
                    <a:pt x="2062" y="450000"/>
                  </a:cubicBezTo>
                  <a:lnTo>
                    <a:pt x="0" y="448458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876A4772-EE54-6843-E2A0-BF72DACF944F}"/>
                </a:ext>
              </a:extLst>
            </p:cNvPr>
            <p:cNvSpPr/>
            <p:nvPr/>
          </p:nvSpPr>
          <p:spPr>
            <a:xfrm rot="5400000">
              <a:off x="3657607" y="4110251"/>
              <a:ext cx="1473329" cy="1784418"/>
            </a:xfrm>
            <a:custGeom>
              <a:avLst/>
              <a:gdLst>
                <a:gd name="connsiteX0" fmla="*/ 0 w 1474843"/>
                <a:gd name="connsiteY0" fmla="*/ 1733827 h 1763744"/>
                <a:gd name="connsiteX1" fmla="*/ 41139 w 1474843"/>
                <a:gd name="connsiteY1" fmla="*/ 1688563 h 1763744"/>
                <a:gd name="connsiteX2" fmla="*/ 317492 w 1474843"/>
                <a:gd name="connsiteY2" fmla="*/ 918755 h 1763744"/>
                <a:gd name="connsiteX3" fmla="*/ 292905 w 1474843"/>
                <a:gd name="connsiteY3" fmla="*/ 674855 h 1763744"/>
                <a:gd name="connsiteX4" fmla="*/ 287931 w 1474843"/>
                <a:gd name="connsiteY4" fmla="*/ 655510 h 1763744"/>
                <a:gd name="connsiteX5" fmla="*/ 388367 w 1474843"/>
                <a:gd name="connsiteY5" fmla="*/ 650439 h 1763744"/>
                <a:gd name="connsiteX6" fmla="*/ 1328776 w 1474843"/>
                <a:gd name="connsiteY6" fmla="*/ 23333 h 1763744"/>
                <a:gd name="connsiteX7" fmla="*/ 1340016 w 1474843"/>
                <a:gd name="connsiteY7" fmla="*/ 0 h 1763744"/>
                <a:gd name="connsiteX8" fmla="*/ 1379738 w 1474843"/>
                <a:gd name="connsiteY8" fmla="*/ 82460 h 1763744"/>
                <a:gd name="connsiteX9" fmla="*/ 1474843 w 1474843"/>
                <a:gd name="connsiteY9" fmla="*/ 553530 h 1763744"/>
                <a:gd name="connsiteX10" fmla="*/ 264629 w 1474843"/>
                <a:gd name="connsiteY10" fmla="*/ 1763744 h 1763744"/>
                <a:gd name="connsiteX11" fmla="*/ 20729 w 1474843"/>
                <a:gd name="connsiteY11" fmla="*/ 1739157 h 1763744"/>
                <a:gd name="connsiteX12" fmla="*/ 0 w 1474843"/>
                <a:gd name="connsiteY12" fmla="*/ 1733827 h 176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3" h="1763744">
                  <a:moveTo>
                    <a:pt x="0" y="1733827"/>
                  </a:moveTo>
                  <a:lnTo>
                    <a:pt x="41139" y="1688563"/>
                  </a:lnTo>
                  <a:cubicBezTo>
                    <a:pt x="213783" y="1479366"/>
                    <a:pt x="317492" y="1211172"/>
                    <a:pt x="317492" y="918755"/>
                  </a:cubicBezTo>
                  <a:cubicBezTo>
                    <a:pt x="317492" y="835207"/>
                    <a:pt x="309026" y="753637"/>
                    <a:pt x="292905" y="674855"/>
                  </a:cubicBezTo>
                  <a:lnTo>
                    <a:pt x="287931" y="655510"/>
                  </a:lnTo>
                  <a:lnTo>
                    <a:pt x="388367" y="650439"/>
                  </a:lnTo>
                  <a:cubicBezTo>
                    <a:pt x="795205" y="609122"/>
                    <a:pt x="1142470" y="366291"/>
                    <a:pt x="1328776" y="23333"/>
                  </a:cubicBezTo>
                  <a:lnTo>
                    <a:pt x="1340016" y="0"/>
                  </a:lnTo>
                  <a:lnTo>
                    <a:pt x="1379738" y="82460"/>
                  </a:lnTo>
                  <a:cubicBezTo>
                    <a:pt x="1440979" y="227248"/>
                    <a:pt x="1474843" y="386434"/>
                    <a:pt x="1474843" y="553530"/>
                  </a:cubicBezTo>
                  <a:cubicBezTo>
                    <a:pt x="1474843" y="1221913"/>
                    <a:pt x="933012" y="1763744"/>
                    <a:pt x="264629" y="1763744"/>
                  </a:cubicBezTo>
                  <a:cubicBezTo>
                    <a:pt x="181081" y="1763744"/>
                    <a:pt x="99511" y="1755278"/>
                    <a:pt x="20729" y="1739157"/>
                  </a:cubicBezTo>
                  <a:lnTo>
                    <a:pt x="0" y="1733827"/>
                  </a:lnTo>
                  <a:close/>
                </a:path>
              </a:pathLst>
            </a:custGeom>
            <a:solidFill>
              <a:srgbClr val="319731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Ryan</a:t>
              </a:r>
              <a:endParaRPr lang="en-US" sz="1350" b="1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ED0D75C-774B-36C1-1DC7-147C377A1174}"/>
                </a:ext>
              </a:extLst>
            </p:cNvPr>
            <p:cNvSpPr/>
            <p:nvPr/>
          </p:nvSpPr>
          <p:spPr>
            <a:xfrm rot="5400000">
              <a:off x="5442024" y="4110254"/>
              <a:ext cx="1473327" cy="1784414"/>
            </a:xfrm>
            <a:custGeom>
              <a:avLst/>
              <a:gdLst>
                <a:gd name="connsiteX0" fmla="*/ 0 w 1474841"/>
                <a:gd name="connsiteY0" fmla="*/ 29918 h 1763740"/>
                <a:gd name="connsiteX1" fmla="*/ 20730 w 1474841"/>
                <a:gd name="connsiteY1" fmla="*/ 24588 h 1763740"/>
                <a:gd name="connsiteX2" fmla="*/ 264630 w 1474841"/>
                <a:gd name="connsiteY2" fmla="*/ 0 h 1763740"/>
                <a:gd name="connsiteX3" fmla="*/ 1474841 w 1474841"/>
                <a:gd name="connsiteY3" fmla="*/ 1210214 h 1763740"/>
                <a:gd name="connsiteX4" fmla="*/ 1379737 w 1474841"/>
                <a:gd name="connsiteY4" fmla="*/ 1681283 h 1763740"/>
                <a:gd name="connsiteX5" fmla="*/ 1340015 w 1474841"/>
                <a:gd name="connsiteY5" fmla="*/ 1763740 h 1763740"/>
                <a:gd name="connsiteX6" fmla="*/ 1328776 w 1474841"/>
                <a:gd name="connsiteY6" fmla="*/ 1740410 h 1763740"/>
                <a:gd name="connsiteX7" fmla="*/ 388365 w 1474841"/>
                <a:gd name="connsiteY7" fmla="*/ 1113304 h 1763740"/>
                <a:gd name="connsiteX8" fmla="*/ 287931 w 1474841"/>
                <a:gd name="connsiteY8" fmla="*/ 1108232 h 1763740"/>
                <a:gd name="connsiteX9" fmla="*/ 292904 w 1474841"/>
                <a:gd name="connsiteY9" fmla="*/ 1088890 h 1763740"/>
                <a:gd name="connsiteX10" fmla="*/ 317491 w 1474841"/>
                <a:gd name="connsiteY10" fmla="*/ 844990 h 1763740"/>
                <a:gd name="connsiteX11" fmla="*/ 41139 w 1474841"/>
                <a:gd name="connsiteY11" fmla="*/ 75182 h 1763740"/>
                <a:gd name="connsiteX12" fmla="*/ 0 w 1474841"/>
                <a:gd name="connsiteY12" fmla="*/ 29918 h 17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4841" h="1763740">
                  <a:moveTo>
                    <a:pt x="0" y="29918"/>
                  </a:moveTo>
                  <a:lnTo>
                    <a:pt x="20730" y="24588"/>
                  </a:lnTo>
                  <a:cubicBezTo>
                    <a:pt x="99512" y="8467"/>
                    <a:pt x="181082" y="0"/>
                    <a:pt x="264630" y="0"/>
                  </a:cubicBezTo>
                  <a:cubicBezTo>
                    <a:pt x="933012" y="0"/>
                    <a:pt x="1474841" y="541832"/>
                    <a:pt x="1474841" y="1210214"/>
                  </a:cubicBezTo>
                  <a:cubicBezTo>
                    <a:pt x="1474841" y="1377309"/>
                    <a:pt x="1440977" y="1536495"/>
                    <a:pt x="1379737" y="1681283"/>
                  </a:cubicBezTo>
                  <a:lnTo>
                    <a:pt x="1340015" y="1763740"/>
                  </a:lnTo>
                  <a:lnTo>
                    <a:pt x="1328776" y="1740410"/>
                  </a:lnTo>
                  <a:cubicBezTo>
                    <a:pt x="1142470" y="1397451"/>
                    <a:pt x="795204" y="1154621"/>
                    <a:pt x="388365" y="1113304"/>
                  </a:cubicBezTo>
                  <a:lnTo>
                    <a:pt x="287931" y="1108232"/>
                  </a:lnTo>
                  <a:lnTo>
                    <a:pt x="292904" y="1088890"/>
                  </a:lnTo>
                  <a:cubicBezTo>
                    <a:pt x="309025" y="1010108"/>
                    <a:pt x="317491" y="928538"/>
                    <a:pt x="317491" y="844990"/>
                  </a:cubicBezTo>
                  <a:cubicBezTo>
                    <a:pt x="317491" y="552573"/>
                    <a:pt x="213782" y="284378"/>
                    <a:pt x="41139" y="75182"/>
                  </a:cubicBezTo>
                  <a:lnTo>
                    <a:pt x="0" y="29918"/>
                  </a:lnTo>
                  <a:close/>
                </a:path>
              </a:pathLst>
            </a:custGeom>
            <a:solidFill>
              <a:srgbClr val="EE7624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/>
                <a:t>   Edward</a:t>
              </a:r>
              <a:endParaRPr lang="en-US" sz="1350" b="1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ED249AF6-D2F3-FE7C-C354-3835CC598D03}"/>
                </a:ext>
              </a:extLst>
            </p:cNvPr>
            <p:cNvSpPr/>
            <p:nvPr/>
          </p:nvSpPr>
          <p:spPr>
            <a:xfrm>
              <a:off x="4508674" y="2893843"/>
              <a:ext cx="1555605" cy="1565509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rgbClr val="F0E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cap="all">
                  <a:solidFill>
                    <a:schemeClr val="bg1"/>
                  </a:solidFill>
                </a:rPr>
                <a:t>Team 517</a:t>
              </a:r>
            </a:p>
          </p:txBody>
        </p:sp>
      </p:grp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48A098B5-D56E-BDCD-C42A-4F45A794C222}"/>
              </a:ext>
            </a:extLst>
          </p:cNvPr>
          <p:cNvSpPr/>
          <p:nvPr/>
        </p:nvSpPr>
        <p:spPr>
          <a:xfrm>
            <a:off x="111122" y="2636593"/>
            <a:ext cx="4875269" cy="731520"/>
          </a:xfrm>
          <a:prstGeom prst="round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0CE8FCD3-FB32-0F76-0B2B-F9A7A0102DAE}"/>
              </a:ext>
            </a:extLst>
          </p:cNvPr>
          <p:cNvSpPr/>
          <p:nvPr/>
        </p:nvSpPr>
        <p:spPr>
          <a:xfrm>
            <a:off x="111122" y="2852928"/>
            <a:ext cx="4875269" cy="731520"/>
          </a:xfrm>
          <a:prstGeom prst="roundRect">
            <a:avLst/>
          </a:prstGeom>
          <a:solidFill>
            <a:srgbClr val="CE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9AB4F03E-6C3B-3E2F-8A22-440B780DB3A2}"/>
              </a:ext>
            </a:extLst>
          </p:cNvPr>
          <p:cNvSpPr/>
          <p:nvPr/>
        </p:nvSpPr>
        <p:spPr>
          <a:xfrm>
            <a:off x="111122" y="3685032"/>
            <a:ext cx="4875269" cy="731520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9DC5E8A0-91C6-B9FA-25F9-3190CF8EF400}"/>
              </a:ext>
            </a:extLst>
          </p:cNvPr>
          <p:cNvSpPr/>
          <p:nvPr/>
        </p:nvSpPr>
        <p:spPr>
          <a:xfrm>
            <a:off x="111124" y="4517136"/>
            <a:ext cx="4875269" cy="731520"/>
          </a:xfrm>
          <a:prstGeom prst="roundRect">
            <a:avLst/>
          </a:prstGeom>
          <a:solidFill>
            <a:srgbClr val="36A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5BF44DDA-965A-4AAA-F7E7-566372B1054B}"/>
              </a:ext>
            </a:extLst>
          </p:cNvPr>
          <p:cNvSpPr/>
          <p:nvPr/>
        </p:nvSpPr>
        <p:spPr>
          <a:xfrm>
            <a:off x="111124" y="2020824"/>
            <a:ext cx="4875269" cy="4059936"/>
          </a:xfrm>
          <a:prstGeom prst="roundRect">
            <a:avLst/>
          </a:prstGeom>
          <a:solidFill>
            <a:srgbClr val="199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61341-D167-0E52-0D79-F9B7DA4FF5CC}"/>
              </a:ext>
            </a:extLst>
          </p:cNvPr>
          <p:cNvSpPr txBox="1"/>
          <p:nvPr/>
        </p:nvSpPr>
        <p:spPr>
          <a:xfrm>
            <a:off x="402336" y="2514600"/>
            <a:ext cx="40532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Managing Expectations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Scope creep can lead to delays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Future work is necessary</a:t>
            </a:r>
          </a:p>
          <a:p>
            <a:r>
              <a:rPr lang="en-US">
                <a:solidFill>
                  <a:schemeClr val="bg1"/>
                </a:solidFill>
              </a:rPr>
              <a:t>Accountability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Learning to trust teammates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Leaning on stakeholder advice</a:t>
            </a:r>
          </a:p>
          <a:p>
            <a:r>
              <a:rPr lang="en-US">
                <a:solidFill>
                  <a:schemeClr val="bg1"/>
                </a:solidFill>
              </a:rPr>
              <a:t>Personal Growth/Time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Projects can force you to learn new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Projects have up and down times</a:t>
            </a:r>
          </a:p>
        </p:txBody>
      </p:sp>
    </p:spTree>
    <p:extLst>
      <p:ext uri="{BB962C8B-B14F-4D97-AF65-F5344CB8AC3E}">
        <p14:creationId xmlns:p14="http://schemas.microsoft.com/office/powerpoint/2010/main" val="286833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29956-B97A-1FBB-4DAF-5E9D648A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7CC764-491E-F262-929D-B7FAABB1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Quick Recap</a:t>
            </a:r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A010ECDC-053D-5BA0-A7CD-D70C2E1DC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539" y="2404720"/>
            <a:ext cx="733539" cy="733539"/>
          </a:xfrm>
          <a:prstGeom prst="rect">
            <a:avLst/>
          </a:prstGeom>
        </p:spPr>
      </p:pic>
      <p:pic>
        <p:nvPicPr>
          <p:cNvPr id="239" name="Graphic 238" descr="List with solid fill">
            <a:extLst>
              <a:ext uri="{FF2B5EF4-FFF2-40B4-BE49-F238E27FC236}">
                <a16:creationId xmlns:a16="http://schemas.microsoft.com/office/drawing/2014/main" id="{072673B5-F3BD-D026-C58E-594C7E621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8505" y="3686634"/>
            <a:ext cx="744334" cy="744334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E59A7CE1-5BE4-3F00-C1A6-E26FB88762C2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21089FF9-827A-773F-ED5D-4581EBFE2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DE3CAEF2-691D-FC89-D22B-F025AED8C108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2B4CF6-E24C-E1D8-D9C3-D32E3BBFA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3782D5A-1680-E609-958F-1C06A4FB3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293749"/>
              </p:ext>
            </p:extLst>
          </p:nvPr>
        </p:nvGraphicFramePr>
        <p:xfrm>
          <a:off x="298174" y="1489620"/>
          <a:ext cx="4822466" cy="488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B0A70B-5326-1E5C-61CF-337568A1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44</a:t>
            </a:fld>
            <a:endParaRPr lang="en-US">
              <a:latin typeface="Aptos Display"/>
            </a:endParaRPr>
          </a:p>
        </p:txBody>
      </p:sp>
      <p:pic>
        <p:nvPicPr>
          <p:cNvPr id="4" name="Content Placeholder 3" descr="A metal frame with a blue engine&#10;&#10;AI-generated content may be incorrect.">
            <a:extLst>
              <a:ext uri="{FF2B5EF4-FFF2-40B4-BE49-F238E27FC236}">
                <a16:creationId xmlns:a16="http://schemas.microsoft.com/office/drawing/2014/main" id="{3A710626-FCF6-EFCF-4D6B-20A03A8D8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5442337" y="1985797"/>
            <a:ext cx="4989340" cy="33256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8761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83C40-97F1-2191-59CE-CA2B639C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460F5-8013-38D1-F55D-B40F58D9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978950-C791-39E0-2483-A355341C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5BE24F-736A-0E29-2AFC-FE98399820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3C3D04A-AA9D-336C-0EF8-07FC85772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29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D1A53-7278-3DE5-A3B0-5A108472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ED1CE-BFC7-392F-2855-D191E688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44A08F-DC98-81A3-D7D6-8552BFAA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0BF526-B4F7-D30F-AD0F-40D18684A2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AE8A62C-77DC-8B6A-B238-45D09E0C1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924140"/>
              </p:ext>
            </p:extLst>
          </p:nvPr>
        </p:nvGraphicFramePr>
        <p:xfrm>
          <a:off x="457200" y="2075536"/>
          <a:ext cx="5042568" cy="334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An Aerojet Rocketdyne researcher examines a container of the Advanced Spacecraft Energetic Non-Toxic (ASCENT) ">
            <a:extLst>
              <a:ext uri="{FF2B5EF4-FFF2-40B4-BE49-F238E27FC236}">
                <a16:creationId xmlns:a16="http://schemas.microsoft.com/office/drawing/2014/main" id="{3E327D1B-1134-1F59-CA76-DA1E93232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45666"/>
          <a:stretch/>
        </p:blipFill>
        <p:spPr bwMode="auto">
          <a:xfrm>
            <a:off x="7434895" y="757130"/>
            <a:ext cx="3117130" cy="310896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Lunar Flashlight | NASA Jet Propulsion Laboratory (JPL)">
            <a:extLst>
              <a:ext uri="{FF2B5EF4-FFF2-40B4-BE49-F238E27FC236}">
                <a16:creationId xmlns:a16="http://schemas.microsoft.com/office/drawing/2014/main" id="{DA856BE8-16B3-99B7-4607-C8F916B12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1"/>
          <a:stretch/>
        </p:blipFill>
        <p:spPr bwMode="auto">
          <a:xfrm>
            <a:off x="5692134" y="3543300"/>
            <a:ext cx="3108960" cy="310896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14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53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34365-0F85-1FEF-2A3D-D39AA3D3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BCE22-DFB6-0093-5079-496AFFC9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F5841F-CBEE-5080-CAC9-9B77BEE4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Design 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849C7F-AB14-F8FA-A54F-2B93AA5D6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8CF639-7FB8-0085-4682-FE9230151490}"/>
              </a:ext>
            </a:extLst>
          </p:cNvPr>
          <p:cNvSpPr/>
          <p:nvPr/>
        </p:nvSpPr>
        <p:spPr>
          <a:xfrm>
            <a:off x="5446622" y="4810621"/>
            <a:ext cx="4764178" cy="1302463"/>
          </a:xfrm>
          <a:prstGeom prst="roundRect">
            <a:avLst>
              <a:gd name="adj" fmla="val 1178"/>
            </a:avLst>
          </a:prstGeom>
          <a:solidFill>
            <a:srgbClr val="C71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9D9521-B4DA-6472-4977-CC2F5EE1F1D7}"/>
              </a:ext>
            </a:extLst>
          </p:cNvPr>
          <p:cNvSpPr/>
          <p:nvPr/>
        </p:nvSpPr>
        <p:spPr>
          <a:xfrm>
            <a:off x="7776965" y="841802"/>
            <a:ext cx="457200" cy="457200"/>
          </a:xfrm>
          <a:prstGeom prst="ellipse">
            <a:avLst/>
          </a:prstGeom>
          <a:solidFill>
            <a:srgbClr val="C71313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B5B9F4-85AB-4311-6F48-D20B19121D1F}"/>
              </a:ext>
            </a:extLst>
          </p:cNvPr>
          <p:cNvSpPr/>
          <p:nvPr/>
        </p:nvSpPr>
        <p:spPr>
          <a:xfrm>
            <a:off x="8344191" y="8418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BBE4C4-2BB0-FD2B-A4D0-00FCE932F234}"/>
              </a:ext>
            </a:extLst>
          </p:cNvPr>
          <p:cNvSpPr/>
          <p:nvPr/>
        </p:nvSpPr>
        <p:spPr>
          <a:xfrm>
            <a:off x="8911417" y="8418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AEF1C9-E9E7-AE43-3438-2ED66116E3F2}"/>
              </a:ext>
            </a:extLst>
          </p:cNvPr>
          <p:cNvSpPr/>
          <p:nvPr/>
        </p:nvSpPr>
        <p:spPr>
          <a:xfrm>
            <a:off x="9478643" y="8418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AB220-8D12-1A11-211C-2FADE0DB95EF}"/>
              </a:ext>
            </a:extLst>
          </p:cNvPr>
          <p:cNvSpPr txBox="1"/>
          <p:nvPr/>
        </p:nvSpPr>
        <p:spPr>
          <a:xfrm>
            <a:off x="457200" y="1417476"/>
            <a:ext cx="247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71313"/>
                </a:solidFill>
                <a:latin typeface="Arial Black" panose="020B0A04020102020204" pitchFamily="34" charset="0"/>
              </a:rPr>
              <a:t>Measurement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3B0466-93B8-0EC6-E8DB-80FD3EB8D1D1}"/>
              </a:ext>
            </a:extLst>
          </p:cNvPr>
          <p:cNvSpPr txBox="1"/>
          <p:nvPr/>
        </p:nvSpPr>
        <p:spPr>
          <a:xfrm>
            <a:off x="553099" y="2109811"/>
            <a:ext cx="601719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u="sng"/>
              <a:t>Micro</a:t>
            </a:r>
            <a:r>
              <a:rPr lang="en-US" b="1"/>
              <a:t>-thrust measurement (0.1N)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Avoid environmental noise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Identify and quantify error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Provide accurate measurements (</a:t>
            </a:r>
            <a:r>
              <a:rPr lang="en-US" b="1" i="0">
                <a:effectLst/>
                <a:latin typeface="Google Sans"/>
              </a:rPr>
              <a:t>±0.01N)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31BB7E-DD52-9B3E-C990-3EC6B14BCAC6}"/>
              </a:ext>
            </a:extLst>
          </p:cNvPr>
          <p:cNvSpPr/>
          <p:nvPr/>
        </p:nvSpPr>
        <p:spPr>
          <a:xfrm>
            <a:off x="5452929" y="4717036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C23132-A421-D4E5-145F-F0761B298F18}"/>
              </a:ext>
            </a:extLst>
          </p:cNvPr>
          <p:cNvSpPr/>
          <p:nvPr/>
        </p:nvSpPr>
        <p:spPr>
          <a:xfrm>
            <a:off x="5550324" y="4631242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C74FE9-BCC3-C34A-08AE-6038185EFEBE}"/>
              </a:ext>
            </a:extLst>
          </p:cNvPr>
          <p:cNvSpPr/>
          <p:nvPr/>
        </p:nvSpPr>
        <p:spPr>
          <a:xfrm>
            <a:off x="5652970" y="4717036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5BF40-D966-5948-8F1F-B6D096E55C15}"/>
              </a:ext>
            </a:extLst>
          </p:cNvPr>
          <p:cNvSpPr/>
          <p:nvPr/>
        </p:nvSpPr>
        <p:spPr>
          <a:xfrm>
            <a:off x="5647015" y="4533453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2C2F8B-E0F2-A1B1-5143-B10579223D04}"/>
              </a:ext>
            </a:extLst>
          </p:cNvPr>
          <p:cNvSpPr/>
          <p:nvPr/>
        </p:nvSpPr>
        <p:spPr>
          <a:xfrm>
            <a:off x="5159066" y="6013854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609FBF-251F-5E3D-1712-E80F417A2944}"/>
              </a:ext>
            </a:extLst>
          </p:cNvPr>
          <p:cNvSpPr/>
          <p:nvPr/>
        </p:nvSpPr>
        <p:spPr>
          <a:xfrm>
            <a:off x="5250506" y="5928060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FBF74F-1AB1-169A-4666-855AD2E15BC2}"/>
              </a:ext>
            </a:extLst>
          </p:cNvPr>
          <p:cNvSpPr/>
          <p:nvPr/>
        </p:nvSpPr>
        <p:spPr>
          <a:xfrm>
            <a:off x="5350770" y="6013854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13259E-BC11-C3B8-EC2A-E1708083342C}"/>
              </a:ext>
            </a:extLst>
          </p:cNvPr>
          <p:cNvSpPr/>
          <p:nvPr/>
        </p:nvSpPr>
        <p:spPr>
          <a:xfrm>
            <a:off x="5350770" y="5830271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85304A-F16F-0DD2-E6E9-C3FE636E0CFF}"/>
              </a:ext>
            </a:extLst>
          </p:cNvPr>
          <p:cNvSpPr/>
          <p:nvPr/>
        </p:nvSpPr>
        <p:spPr>
          <a:xfrm>
            <a:off x="5350770" y="5732419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0A4FC7-D972-8417-3B7A-BF1353A49762}"/>
              </a:ext>
            </a:extLst>
          </p:cNvPr>
          <p:cNvSpPr/>
          <p:nvPr/>
        </p:nvSpPr>
        <p:spPr>
          <a:xfrm>
            <a:off x="5840591" y="4717036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BDF817-83BE-09E0-C6C8-ADD15F528D2A}"/>
              </a:ext>
            </a:extLst>
          </p:cNvPr>
          <p:cNvSpPr/>
          <p:nvPr/>
        </p:nvSpPr>
        <p:spPr>
          <a:xfrm>
            <a:off x="5350770" y="5548836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A18553-8C3E-70D9-5323-3790C96338E4}"/>
              </a:ext>
            </a:extLst>
          </p:cNvPr>
          <p:cNvGrpSpPr/>
          <p:nvPr/>
        </p:nvGrpSpPr>
        <p:grpSpPr>
          <a:xfrm rot="5400000">
            <a:off x="9631492" y="4542710"/>
            <a:ext cx="684202" cy="653739"/>
            <a:chOff x="9098173" y="3696098"/>
            <a:chExt cx="684202" cy="65373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CAAE19-BCDA-DE18-0E25-6547CC87CE60}"/>
                </a:ext>
              </a:extLst>
            </p:cNvPr>
            <p:cNvSpPr/>
            <p:nvPr/>
          </p:nvSpPr>
          <p:spPr>
            <a:xfrm>
              <a:off x="9098173" y="4258397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457E23-E6D5-DB87-B306-96BE478CC2C8}"/>
                </a:ext>
              </a:extLst>
            </p:cNvPr>
            <p:cNvSpPr/>
            <p:nvPr/>
          </p:nvSpPr>
          <p:spPr>
            <a:xfrm>
              <a:off x="9189613" y="4172603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7D4923-9CA5-796B-9BA2-6698DA0CF73E}"/>
                </a:ext>
              </a:extLst>
            </p:cNvPr>
            <p:cNvSpPr/>
            <p:nvPr/>
          </p:nvSpPr>
          <p:spPr>
            <a:xfrm>
              <a:off x="9289877" y="4258397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66FF6D-11C3-1B9D-8A09-28ED6AD6F6DD}"/>
                </a:ext>
              </a:extLst>
            </p:cNvPr>
            <p:cNvSpPr/>
            <p:nvPr/>
          </p:nvSpPr>
          <p:spPr>
            <a:xfrm>
              <a:off x="9289877" y="4074814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E38664-EBBB-95F4-AC2B-1E3773AEB034}"/>
                </a:ext>
              </a:extLst>
            </p:cNvPr>
            <p:cNvSpPr/>
            <p:nvPr/>
          </p:nvSpPr>
          <p:spPr>
            <a:xfrm>
              <a:off x="9289878" y="3794570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3D937B-ADE8-ED5B-B3E0-7AE94428762B}"/>
                </a:ext>
              </a:extLst>
            </p:cNvPr>
            <p:cNvSpPr/>
            <p:nvPr/>
          </p:nvSpPr>
          <p:spPr>
            <a:xfrm>
              <a:off x="9690935" y="3696098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88628D-96B9-9ECA-BDD9-4F5961DEFC04}"/>
                </a:ext>
              </a:extLst>
            </p:cNvPr>
            <p:cNvSpPr/>
            <p:nvPr/>
          </p:nvSpPr>
          <p:spPr>
            <a:xfrm>
              <a:off x="9490406" y="3705042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E88FECB-989D-1335-2BA4-4C30A27247EB}"/>
              </a:ext>
            </a:extLst>
          </p:cNvPr>
          <p:cNvGrpSpPr/>
          <p:nvPr/>
        </p:nvGrpSpPr>
        <p:grpSpPr>
          <a:xfrm rot="10800000">
            <a:off x="9726460" y="6092047"/>
            <a:ext cx="476720" cy="275023"/>
            <a:chOff x="8112942" y="3941342"/>
            <a:chExt cx="476720" cy="27502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B66C93-6483-8D14-4A92-77DD4A44D646}"/>
                </a:ext>
              </a:extLst>
            </p:cNvPr>
            <p:cNvSpPr/>
            <p:nvPr/>
          </p:nvSpPr>
          <p:spPr>
            <a:xfrm>
              <a:off x="8112942" y="4124925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DD23509-34AD-A84A-BA54-C3D8AFBC6516}"/>
                </a:ext>
              </a:extLst>
            </p:cNvPr>
            <p:cNvSpPr/>
            <p:nvPr/>
          </p:nvSpPr>
          <p:spPr>
            <a:xfrm>
              <a:off x="8204382" y="4039131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14B104-DE9E-979B-1132-17C389B2ED32}"/>
                </a:ext>
              </a:extLst>
            </p:cNvPr>
            <p:cNvSpPr/>
            <p:nvPr/>
          </p:nvSpPr>
          <p:spPr>
            <a:xfrm>
              <a:off x="8304646" y="4124925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EC2C85-D782-B85C-2D3E-5A7AADB1A087}"/>
                </a:ext>
              </a:extLst>
            </p:cNvPr>
            <p:cNvSpPr/>
            <p:nvPr/>
          </p:nvSpPr>
          <p:spPr>
            <a:xfrm>
              <a:off x="8304646" y="3941342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DD8782-9319-FB1C-DADA-B1F4CD0E2E81}"/>
                </a:ext>
              </a:extLst>
            </p:cNvPr>
            <p:cNvSpPr/>
            <p:nvPr/>
          </p:nvSpPr>
          <p:spPr>
            <a:xfrm>
              <a:off x="8498222" y="4124925"/>
              <a:ext cx="91440" cy="9144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14A01EA-34A8-2F3B-31CD-4384EE8A228A}"/>
              </a:ext>
            </a:extLst>
          </p:cNvPr>
          <p:cNvSpPr/>
          <p:nvPr/>
        </p:nvSpPr>
        <p:spPr>
          <a:xfrm>
            <a:off x="10209022" y="6000607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2BAC8E-F353-5143-46B5-B604F13A122F}"/>
              </a:ext>
            </a:extLst>
          </p:cNvPr>
          <p:cNvSpPr/>
          <p:nvPr/>
        </p:nvSpPr>
        <p:spPr>
          <a:xfrm>
            <a:off x="10300462" y="5909167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AC5FC0-6BDC-5133-A3E6-17B67F80E234}"/>
              </a:ext>
            </a:extLst>
          </p:cNvPr>
          <p:cNvSpPr/>
          <p:nvPr/>
        </p:nvSpPr>
        <p:spPr>
          <a:xfrm>
            <a:off x="5442210" y="6112247"/>
            <a:ext cx="9144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8C6D01-9B25-389F-8642-6C49A4CED3BB}"/>
              </a:ext>
            </a:extLst>
          </p:cNvPr>
          <p:cNvSpPr/>
          <p:nvPr/>
        </p:nvSpPr>
        <p:spPr>
          <a:xfrm>
            <a:off x="5454026" y="5548836"/>
            <a:ext cx="9439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394508-69B6-F3E6-CB6C-4D792331D27F}"/>
              </a:ext>
            </a:extLst>
          </p:cNvPr>
          <p:cNvSpPr/>
          <p:nvPr/>
        </p:nvSpPr>
        <p:spPr>
          <a:xfrm>
            <a:off x="10109489" y="6000607"/>
            <a:ext cx="9439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A69590-B26E-0944-805C-5199EDEC8606}"/>
              </a:ext>
            </a:extLst>
          </p:cNvPr>
          <p:cNvSpPr/>
          <p:nvPr/>
        </p:nvSpPr>
        <p:spPr>
          <a:xfrm>
            <a:off x="10001981" y="4810621"/>
            <a:ext cx="9439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5DEC1-F68D-B8C5-8AFD-444C3FCD1037}"/>
              </a:ext>
            </a:extLst>
          </p:cNvPr>
          <p:cNvSpPr/>
          <p:nvPr/>
        </p:nvSpPr>
        <p:spPr>
          <a:xfrm>
            <a:off x="9936217" y="4810205"/>
            <a:ext cx="64008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63250-0DD9-82A8-782A-C8EA28BA2392}"/>
              </a:ext>
            </a:extLst>
          </p:cNvPr>
          <p:cNvSpPr txBox="1"/>
          <p:nvPr/>
        </p:nvSpPr>
        <p:spPr>
          <a:xfrm>
            <a:off x="5652970" y="4870603"/>
            <a:ext cx="4213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The design should be capable of isolating force exerted by the thruster and recording it with accuracy and associated error.  </a:t>
            </a:r>
          </a:p>
        </p:txBody>
      </p:sp>
    </p:spTree>
    <p:extLst>
      <p:ext uri="{BB962C8B-B14F-4D97-AF65-F5344CB8AC3E}">
        <p14:creationId xmlns:p14="http://schemas.microsoft.com/office/powerpoint/2010/main" val="363329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7FDD7-2B32-4FBB-43BE-A1224680F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2F6B-1BB6-BFDC-FB9A-FCC5F39E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CAF540-116C-A2F6-80AD-4FB9930D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Design 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264752-70EB-0B78-9C5C-387AEF929F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C5722-45E9-B7A1-665B-C7C4F18151F5}"/>
              </a:ext>
            </a:extLst>
          </p:cNvPr>
          <p:cNvSpPr/>
          <p:nvPr/>
        </p:nvSpPr>
        <p:spPr>
          <a:xfrm>
            <a:off x="5446622" y="4810621"/>
            <a:ext cx="4764178" cy="1302463"/>
          </a:xfrm>
          <a:prstGeom prst="roundRect">
            <a:avLst>
              <a:gd name="adj" fmla="val 1178"/>
            </a:avLst>
          </a:prstGeom>
          <a:solidFill>
            <a:srgbClr val="F0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9A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CDFF03-3FF7-7E0A-0281-E54B5A36DF30}"/>
              </a:ext>
            </a:extLst>
          </p:cNvPr>
          <p:cNvSpPr/>
          <p:nvPr/>
        </p:nvSpPr>
        <p:spPr>
          <a:xfrm>
            <a:off x="7776965" y="841802"/>
            <a:ext cx="457200" cy="457200"/>
          </a:xfrm>
          <a:prstGeom prst="ellipse">
            <a:avLst/>
          </a:prstGeom>
          <a:solidFill>
            <a:srgbClr val="C71313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228EDC-25DE-33A6-B8C5-C07E95238C7A}"/>
              </a:ext>
            </a:extLst>
          </p:cNvPr>
          <p:cNvSpPr/>
          <p:nvPr/>
        </p:nvSpPr>
        <p:spPr>
          <a:xfrm>
            <a:off x="8344191" y="841802"/>
            <a:ext cx="457200" cy="457200"/>
          </a:xfrm>
          <a:prstGeom prst="ellipse">
            <a:avLst/>
          </a:prstGeom>
          <a:solidFill>
            <a:srgbClr val="F09A00"/>
          </a:solidFill>
          <a:ln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BAD2F0-7AEF-4656-353C-064815B96AF1}"/>
              </a:ext>
            </a:extLst>
          </p:cNvPr>
          <p:cNvSpPr/>
          <p:nvPr/>
        </p:nvSpPr>
        <p:spPr>
          <a:xfrm>
            <a:off x="8911417" y="8418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EFFC5B-432D-1212-D40E-49035F0880C7}"/>
              </a:ext>
            </a:extLst>
          </p:cNvPr>
          <p:cNvSpPr/>
          <p:nvPr/>
        </p:nvSpPr>
        <p:spPr>
          <a:xfrm>
            <a:off x="9478643" y="8418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B2EFA-FAF8-9214-F780-3AC5566CE3BE}"/>
              </a:ext>
            </a:extLst>
          </p:cNvPr>
          <p:cNvSpPr txBox="1"/>
          <p:nvPr/>
        </p:nvSpPr>
        <p:spPr>
          <a:xfrm>
            <a:off x="457200" y="1417476"/>
            <a:ext cx="247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09A00"/>
                </a:solidFill>
                <a:latin typeface="Arial Black" panose="020B0A04020102020204" pitchFamily="34" charset="0"/>
              </a:rPr>
              <a:t>Safety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A9398-3995-AFCC-AA31-E80785D27FA8}"/>
              </a:ext>
            </a:extLst>
          </p:cNvPr>
          <p:cNvSpPr txBox="1"/>
          <p:nvPr/>
        </p:nvSpPr>
        <p:spPr>
          <a:xfrm>
            <a:off x="553099" y="2109811"/>
            <a:ext cx="7087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Divert heat from the thruster to a safe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Green Propellant is corrosive (material concern)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Lightweight design to alleviate transportation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Minimize sharp edges/corners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Test for safety of the force sensor (temperature concern)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9C9EBFC0-24FF-9C98-06BB-4B83F5847926}"/>
              </a:ext>
            </a:extLst>
          </p:cNvPr>
          <p:cNvGrpSpPr/>
          <p:nvPr/>
        </p:nvGrpSpPr>
        <p:grpSpPr>
          <a:xfrm>
            <a:off x="5446614" y="4810621"/>
            <a:ext cx="4764203" cy="1257907"/>
            <a:chOff x="5446614" y="4810621"/>
            <a:chExt cx="4764203" cy="12579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6A8A54-ACB3-F4D0-F01C-31ACC6FD30D0}"/>
                </a:ext>
              </a:extLst>
            </p:cNvPr>
            <p:cNvSpPr/>
            <p:nvPr/>
          </p:nvSpPr>
          <p:spPr>
            <a:xfrm>
              <a:off x="5446622" y="4810621"/>
              <a:ext cx="4764178" cy="1191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8C463FE-E833-B61F-61BE-9DA555EA8BA4}"/>
                </a:ext>
              </a:extLst>
            </p:cNvPr>
            <p:cNvCxnSpPr/>
            <p:nvPr/>
          </p:nvCxnSpPr>
          <p:spPr>
            <a:xfrm flipV="1">
              <a:off x="546616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31DB17-A1C6-95ED-79B3-6400D62ABB06}"/>
                </a:ext>
              </a:extLst>
            </p:cNvPr>
            <p:cNvCxnSpPr/>
            <p:nvPr/>
          </p:nvCxnSpPr>
          <p:spPr>
            <a:xfrm flipV="1">
              <a:off x="558021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4F16E9-97B6-F365-407A-2AD8CB7B022B}"/>
                </a:ext>
              </a:extLst>
            </p:cNvPr>
            <p:cNvCxnSpPr/>
            <p:nvPr/>
          </p:nvCxnSpPr>
          <p:spPr>
            <a:xfrm flipV="1">
              <a:off x="569427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538DEE2-D32B-15CE-9B36-B386743CABFE}"/>
                </a:ext>
              </a:extLst>
            </p:cNvPr>
            <p:cNvCxnSpPr/>
            <p:nvPr/>
          </p:nvCxnSpPr>
          <p:spPr>
            <a:xfrm flipV="1">
              <a:off x="580832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2C216AC-9531-7111-C3E6-B3926344F095}"/>
                </a:ext>
              </a:extLst>
            </p:cNvPr>
            <p:cNvCxnSpPr/>
            <p:nvPr/>
          </p:nvCxnSpPr>
          <p:spPr>
            <a:xfrm flipV="1">
              <a:off x="592238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554C298-8734-1C63-E341-02EA8A5882CE}"/>
                </a:ext>
              </a:extLst>
            </p:cNvPr>
            <p:cNvCxnSpPr/>
            <p:nvPr/>
          </p:nvCxnSpPr>
          <p:spPr>
            <a:xfrm flipV="1">
              <a:off x="603643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C87297-CB48-C156-08B8-B52664C8DC8E}"/>
                </a:ext>
              </a:extLst>
            </p:cNvPr>
            <p:cNvCxnSpPr/>
            <p:nvPr/>
          </p:nvCxnSpPr>
          <p:spPr>
            <a:xfrm flipV="1">
              <a:off x="615049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1DF0D5-9871-2690-1D0F-2456D177BC35}"/>
                </a:ext>
              </a:extLst>
            </p:cNvPr>
            <p:cNvCxnSpPr/>
            <p:nvPr/>
          </p:nvCxnSpPr>
          <p:spPr>
            <a:xfrm flipV="1">
              <a:off x="626454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4892C7-C4F5-4C59-244C-8682C4F3D5DE}"/>
                </a:ext>
              </a:extLst>
            </p:cNvPr>
            <p:cNvCxnSpPr/>
            <p:nvPr/>
          </p:nvCxnSpPr>
          <p:spPr>
            <a:xfrm flipV="1">
              <a:off x="637860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C6CE3C-4198-19CF-E575-BD0062541F15}"/>
                </a:ext>
              </a:extLst>
            </p:cNvPr>
            <p:cNvCxnSpPr/>
            <p:nvPr/>
          </p:nvCxnSpPr>
          <p:spPr>
            <a:xfrm flipV="1">
              <a:off x="649265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9F25C48-3AA9-2C2D-181A-2C31ECA3A9C9}"/>
                </a:ext>
              </a:extLst>
            </p:cNvPr>
            <p:cNvCxnSpPr/>
            <p:nvPr/>
          </p:nvCxnSpPr>
          <p:spPr>
            <a:xfrm flipV="1">
              <a:off x="660671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4E17B2C-4AC5-167D-5424-8A06A1575A1C}"/>
                </a:ext>
              </a:extLst>
            </p:cNvPr>
            <p:cNvCxnSpPr/>
            <p:nvPr/>
          </p:nvCxnSpPr>
          <p:spPr>
            <a:xfrm flipV="1">
              <a:off x="672076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A5EDB0-AA34-DDD4-62FE-4F98E114BFB6}"/>
                </a:ext>
              </a:extLst>
            </p:cNvPr>
            <p:cNvCxnSpPr/>
            <p:nvPr/>
          </p:nvCxnSpPr>
          <p:spPr>
            <a:xfrm flipV="1">
              <a:off x="683482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40888E-6570-4AFC-D5A0-6577B4C36F75}"/>
                </a:ext>
              </a:extLst>
            </p:cNvPr>
            <p:cNvCxnSpPr/>
            <p:nvPr/>
          </p:nvCxnSpPr>
          <p:spPr>
            <a:xfrm flipV="1">
              <a:off x="694887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FAEE443-05C3-F73D-FEE6-AAEF3C54F0C5}"/>
                </a:ext>
              </a:extLst>
            </p:cNvPr>
            <p:cNvCxnSpPr/>
            <p:nvPr/>
          </p:nvCxnSpPr>
          <p:spPr>
            <a:xfrm flipV="1">
              <a:off x="706293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E195C2-22CD-0903-8FF2-F1A676C62035}"/>
                </a:ext>
              </a:extLst>
            </p:cNvPr>
            <p:cNvCxnSpPr/>
            <p:nvPr/>
          </p:nvCxnSpPr>
          <p:spPr>
            <a:xfrm flipV="1">
              <a:off x="717698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83010B-EB85-30C2-1D17-03E5BD64F236}"/>
                </a:ext>
              </a:extLst>
            </p:cNvPr>
            <p:cNvCxnSpPr/>
            <p:nvPr/>
          </p:nvCxnSpPr>
          <p:spPr>
            <a:xfrm flipV="1">
              <a:off x="729104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642DFD3-2FD9-D2BD-7687-734124ACF67B}"/>
                </a:ext>
              </a:extLst>
            </p:cNvPr>
            <p:cNvCxnSpPr/>
            <p:nvPr/>
          </p:nvCxnSpPr>
          <p:spPr>
            <a:xfrm flipV="1">
              <a:off x="740509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F73E13-F4F3-F1AB-B2C5-7F54B6CC89A5}"/>
                </a:ext>
              </a:extLst>
            </p:cNvPr>
            <p:cNvCxnSpPr/>
            <p:nvPr/>
          </p:nvCxnSpPr>
          <p:spPr>
            <a:xfrm flipV="1">
              <a:off x="751915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14FBE93-FEF5-DB8C-B1C8-66307BD08594}"/>
                </a:ext>
              </a:extLst>
            </p:cNvPr>
            <p:cNvCxnSpPr/>
            <p:nvPr/>
          </p:nvCxnSpPr>
          <p:spPr>
            <a:xfrm flipV="1">
              <a:off x="763320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7AA8890-7170-E8CC-682D-BFEC81A12128}"/>
                </a:ext>
              </a:extLst>
            </p:cNvPr>
            <p:cNvCxnSpPr/>
            <p:nvPr/>
          </p:nvCxnSpPr>
          <p:spPr>
            <a:xfrm flipV="1">
              <a:off x="774726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E99F4D-6C44-2D5F-FB09-51D7AE29E276}"/>
                </a:ext>
              </a:extLst>
            </p:cNvPr>
            <p:cNvCxnSpPr/>
            <p:nvPr/>
          </p:nvCxnSpPr>
          <p:spPr>
            <a:xfrm flipV="1">
              <a:off x="786131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E90FA3D-7833-7F91-D3CA-D2B569FC03B2}"/>
                </a:ext>
              </a:extLst>
            </p:cNvPr>
            <p:cNvCxnSpPr/>
            <p:nvPr/>
          </p:nvCxnSpPr>
          <p:spPr>
            <a:xfrm flipV="1">
              <a:off x="797537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D2AB77-985D-D0C6-430A-F910D90794EA}"/>
                </a:ext>
              </a:extLst>
            </p:cNvPr>
            <p:cNvCxnSpPr/>
            <p:nvPr/>
          </p:nvCxnSpPr>
          <p:spPr>
            <a:xfrm flipV="1">
              <a:off x="808942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10D90AB-BBC7-3F2F-D83C-A2C94EBCF837}"/>
                </a:ext>
              </a:extLst>
            </p:cNvPr>
            <p:cNvCxnSpPr/>
            <p:nvPr/>
          </p:nvCxnSpPr>
          <p:spPr>
            <a:xfrm flipV="1">
              <a:off x="820348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4C0850-DB6A-A190-7FF5-1CD76F901469}"/>
                </a:ext>
              </a:extLst>
            </p:cNvPr>
            <p:cNvCxnSpPr/>
            <p:nvPr/>
          </p:nvCxnSpPr>
          <p:spPr>
            <a:xfrm flipV="1">
              <a:off x="831753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7FC7642-F11F-3D5F-6B4E-3B4D779BCB92}"/>
                </a:ext>
              </a:extLst>
            </p:cNvPr>
            <p:cNvCxnSpPr/>
            <p:nvPr/>
          </p:nvCxnSpPr>
          <p:spPr>
            <a:xfrm flipV="1">
              <a:off x="843159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2EE4F4A-486D-3584-9D8A-AB44670945EF}"/>
                </a:ext>
              </a:extLst>
            </p:cNvPr>
            <p:cNvCxnSpPr/>
            <p:nvPr/>
          </p:nvCxnSpPr>
          <p:spPr>
            <a:xfrm flipV="1">
              <a:off x="854564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BAAF8F-AD6B-BDA8-F4CF-393547E2B967}"/>
                </a:ext>
              </a:extLst>
            </p:cNvPr>
            <p:cNvCxnSpPr/>
            <p:nvPr/>
          </p:nvCxnSpPr>
          <p:spPr>
            <a:xfrm flipV="1">
              <a:off x="865970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556BB84-E88A-7103-D1A5-C28D760DBF62}"/>
                </a:ext>
              </a:extLst>
            </p:cNvPr>
            <p:cNvCxnSpPr/>
            <p:nvPr/>
          </p:nvCxnSpPr>
          <p:spPr>
            <a:xfrm flipV="1">
              <a:off x="877375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C345B5A-F375-957B-24AD-EB1159ABFE6F}"/>
                </a:ext>
              </a:extLst>
            </p:cNvPr>
            <p:cNvCxnSpPr/>
            <p:nvPr/>
          </p:nvCxnSpPr>
          <p:spPr>
            <a:xfrm flipV="1">
              <a:off x="888781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B542AB5-8BD3-CBBE-EED3-6B3BE0FA53E3}"/>
                </a:ext>
              </a:extLst>
            </p:cNvPr>
            <p:cNvCxnSpPr/>
            <p:nvPr/>
          </p:nvCxnSpPr>
          <p:spPr>
            <a:xfrm flipV="1">
              <a:off x="900186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BFAAF54-0A1D-2821-C08C-9CD004A3221F}"/>
                </a:ext>
              </a:extLst>
            </p:cNvPr>
            <p:cNvCxnSpPr/>
            <p:nvPr/>
          </p:nvCxnSpPr>
          <p:spPr>
            <a:xfrm flipV="1">
              <a:off x="911592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7B8F02E-57D6-6B03-BA46-516F10F9E880}"/>
                </a:ext>
              </a:extLst>
            </p:cNvPr>
            <p:cNvCxnSpPr/>
            <p:nvPr/>
          </p:nvCxnSpPr>
          <p:spPr>
            <a:xfrm flipV="1">
              <a:off x="922997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C4351DF-41A8-80AD-2CD3-250D79F71C12}"/>
                </a:ext>
              </a:extLst>
            </p:cNvPr>
            <p:cNvCxnSpPr/>
            <p:nvPr/>
          </p:nvCxnSpPr>
          <p:spPr>
            <a:xfrm flipV="1">
              <a:off x="934403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653E0B-4F58-395C-532C-E24CA71FD881}"/>
                </a:ext>
              </a:extLst>
            </p:cNvPr>
            <p:cNvCxnSpPr/>
            <p:nvPr/>
          </p:nvCxnSpPr>
          <p:spPr>
            <a:xfrm flipV="1">
              <a:off x="945808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9264570-AB96-7341-11FB-5EE578F7ED90}"/>
                </a:ext>
              </a:extLst>
            </p:cNvPr>
            <p:cNvCxnSpPr/>
            <p:nvPr/>
          </p:nvCxnSpPr>
          <p:spPr>
            <a:xfrm flipV="1">
              <a:off x="957214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2" name="Straight Connector 3071">
              <a:extLst>
                <a:ext uri="{FF2B5EF4-FFF2-40B4-BE49-F238E27FC236}">
                  <a16:creationId xmlns:a16="http://schemas.microsoft.com/office/drawing/2014/main" id="{E6FD721F-DA3E-DFCD-3729-71386715851E}"/>
                </a:ext>
              </a:extLst>
            </p:cNvPr>
            <p:cNvCxnSpPr/>
            <p:nvPr/>
          </p:nvCxnSpPr>
          <p:spPr>
            <a:xfrm flipV="1">
              <a:off x="968619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3" name="Straight Connector 3072">
              <a:extLst>
                <a:ext uri="{FF2B5EF4-FFF2-40B4-BE49-F238E27FC236}">
                  <a16:creationId xmlns:a16="http://schemas.microsoft.com/office/drawing/2014/main" id="{B1A2A616-2446-3581-F6E9-FA8D026CDD0E}"/>
                </a:ext>
              </a:extLst>
            </p:cNvPr>
            <p:cNvCxnSpPr/>
            <p:nvPr/>
          </p:nvCxnSpPr>
          <p:spPr>
            <a:xfrm flipV="1">
              <a:off x="980025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5" name="Straight Connector 3074">
              <a:extLst>
                <a:ext uri="{FF2B5EF4-FFF2-40B4-BE49-F238E27FC236}">
                  <a16:creationId xmlns:a16="http://schemas.microsoft.com/office/drawing/2014/main" id="{6E36DA79-E5B4-21FD-1814-7A56AD2F6494}"/>
                </a:ext>
              </a:extLst>
            </p:cNvPr>
            <p:cNvCxnSpPr/>
            <p:nvPr/>
          </p:nvCxnSpPr>
          <p:spPr>
            <a:xfrm flipV="1">
              <a:off x="991430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6" name="Straight Connector 3075">
              <a:extLst>
                <a:ext uri="{FF2B5EF4-FFF2-40B4-BE49-F238E27FC236}">
                  <a16:creationId xmlns:a16="http://schemas.microsoft.com/office/drawing/2014/main" id="{6064BC75-6FB0-CCCD-5312-B99F1C2774EA}"/>
                </a:ext>
              </a:extLst>
            </p:cNvPr>
            <p:cNvCxnSpPr/>
            <p:nvPr/>
          </p:nvCxnSpPr>
          <p:spPr>
            <a:xfrm flipV="1">
              <a:off x="1002836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9" name="Straight Connector 3168">
              <a:extLst>
                <a:ext uri="{FF2B5EF4-FFF2-40B4-BE49-F238E27FC236}">
                  <a16:creationId xmlns:a16="http://schemas.microsoft.com/office/drawing/2014/main" id="{7B56873E-99CB-86CE-7F0E-64869A222C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21" y="4921349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2" name="Straight Connector 3171">
              <a:extLst>
                <a:ext uri="{FF2B5EF4-FFF2-40B4-BE49-F238E27FC236}">
                  <a16:creationId xmlns:a16="http://schemas.microsoft.com/office/drawing/2014/main" id="{36C5FFDE-3717-D56F-426F-42837A72D4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21" y="5035649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3" name="Straight Connector 3172">
              <a:extLst>
                <a:ext uri="{FF2B5EF4-FFF2-40B4-BE49-F238E27FC236}">
                  <a16:creationId xmlns:a16="http://schemas.microsoft.com/office/drawing/2014/main" id="{63ACA8DF-5631-AFC7-1FE6-CFD590283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21" y="4821491"/>
              <a:ext cx="119063" cy="1279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5" name="Straight Connector 3174">
              <a:extLst>
                <a:ext uri="{FF2B5EF4-FFF2-40B4-BE49-F238E27FC236}">
                  <a16:creationId xmlns:a16="http://schemas.microsoft.com/office/drawing/2014/main" id="{690269D7-D581-8386-95C0-B7B4F1230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20" y="5156604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6" name="Straight Connector 3175">
              <a:extLst>
                <a:ext uri="{FF2B5EF4-FFF2-40B4-BE49-F238E27FC236}">
                  <a16:creationId xmlns:a16="http://schemas.microsoft.com/office/drawing/2014/main" id="{23C169BA-058D-9521-34A0-D59F84FE55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19" y="5277559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7" name="Straight Connector 3176">
              <a:extLst>
                <a:ext uri="{FF2B5EF4-FFF2-40B4-BE49-F238E27FC236}">
                  <a16:creationId xmlns:a16="http://schemas.microsoft.com/office/drawing/2014/main" id="{BF7EFD28-BAA5-A27E-159A-4094A09E2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18" y="5398514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8" name="Straight Connector 3177">
              <a:extLst>
                <a:ext uri="{FF2B5EF4-FFF2-40B4-BE49-F238E27FC236}">
                  <a16:creationId xmlns:a16="http://schemas.microsoft.com/office/drawing/2014/main" id="{0FFD2A15-E67A-9F69-2515-A6B94BC465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17" y="5519469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9" name="Straight Connector 3178">
              <a:extLst>
                <a:ext uri="{FF2B5EF4-FFF2-40B4-BE49-F238E27FC236}">
                  <a16:creationId xmlns:a16="http://schemas.microsoft.com/office/drawing/2014/main" id="{47DEC065-9DC9-0A21-BC87-D0A918FFA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16" y="5640424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0" name="Straight Connector 3179">
              <a:extLst>
                <a:ext uri="{FF2B5EF4-FFF2-40B4-BE49-F238E27FC236}">
                  <a16:creationId xmlns:a16="http://schemas.microsoft.com/office/drawing/2014/main" id="{0292C777-F0A0-1D19-9A91-105B6C077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15" y="5761379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1" name="Straight Connector 3180">
              <a:extLst>
                <a:ext uri="{FF2B5EF4-FFF2-40B4-BE49-F238E27FC236}">
                  <a16:creationId xmlns:a16="http://schemas.microsoft.com/office/drawing/2014/main" id="{3F80C85E-852F-12AA-A448-D1C70ED37F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14" y="5882334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6" name="Straight Connector 3185">
              <a:extLst>
                <a:ext uri="{FF2B5EF4-FFF2-40B4-BE49-F238E27FC236}">
                  <a16:creationId xmlns:a16="http://schemas.microsoft.com/office/drawing/2014/main" id="{19774F5B-365F-AFEC-7559-39E30C5C3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23" y="4810621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7" name="Straight Connector 3186">
              <a:extLst>
                <a:ext uri="{FF2B5EF4-FFF2-40B4-BE49-F238E27FC236}">
                  <a16:creationId xmlns:a16="http://schemas.microsoft.com/office/drawing/2014/main" id="{330B69F9-2E09-300A-6616-8D09A4549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25" y="4923456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8" name="Straight Connector 3187">
              <a:extLst>
                <a:ext uri="{FF2B5EF4-FFF2-40B4-BE49-F238E27FC236}">
                  <a16:creationId xmlns:a16="http://schemas.microsoft.com/office/drawing/2014/main" id="{425311B3-BC84-754B-FBB5-0D2AF4632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27" y="5036291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9" name="Straight Connector 3188">
              <a:extLst>
                <a:ext uri="{FF2B5EF4-FFF2-40B4-BE49-F238E27FC236}">
                  <a16:creationId xmlns:a16="http://schemas.microsoft.com/office/drawing/2014/main" id="{E6216552-AD52-EDCC-1178-6F22CCF47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29" y="5149126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0" name="Straight Connector 3189">
              <a:extLst>
                <a:ext uri="{FF2B5EF4-FFF2-40B4-BE49-F238E27FC236}">
                  <a16:creationId xmlns:a16="http://schemas.microsoft.com/office/drawing/2014/main" id="{07B148ED-5AF0-9409-98E8-2107D210A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31" y="5261961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1" name="Straight Connector 3190">
              <a:extLst>
                <a:ext uri="{FF2B5EF4-FFF2-40B4-BE49-F238E27FC236}">
                  <a16:creationId xmlns:a16="http://schemas.microsoft.com/office/drawing/2014/main" id="{1A62DB48-FBB5-DDCE-CB2D-FDD2665A5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33" y="5374796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2" name="Straight Connector 3191">
              <a:extLst>
                <a:ext uri="{FF2B5EF4-FFF2-40B4-BE49-F238E27FC236}">
                  <a16:creationId xmlns:a16="http://schemas.microsoft.com/office/drawing/2014/main" id="{8D3BC7B1-29E5-0D4B-30D3-E3DAEEAA9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35" y="5487631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3" name="Straight Connector 3192">
              <a:extLst>
                <a:ext uri="{FF2B5EF4-FFF2-40B4-BE49-F238E27FC236}">
                  <a16:creationId xmlns:a16="http://schemas.microsoft.com/office/drawing/2014/main" id="{39FEFFB7-07D6-CF2B-3800-E3A669B6E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37" y="5600466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4" name="Straight Connector 3193">
              <a:extLst>
                <a:ext uri="{FF2B5EF4-FFF2-40B4-BE49-F238E27FC236}">
                  <a16:creationId xmlns:a16="http://schemas.microsoft.com/office/drawing/2014/main" id="{DB1A3463-0980-9F9A-63D5-048B999A4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39" y="5713301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5" name="Straight Connector 3194">
              <a:extLst>
                <a:ext uri="{FF2B5EF4-FFF2-40B4-BE49-F238E27FC236}">
                  <a16:creationId xmlns:a16="http://schemas.microsoft.com/office/drawing/2014/main" id="{4E38344D-29C4-FFD1-3641-4E8F0FC50B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7941" y="5815417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7" name="Straight Connector 3196">
              <a:extLst>
                <a:ext uri="{FF2B5EF4-FFF2-40B4-BE49-F238E27FC236}">
                  <a16:creationId xmlns:a16="http://schemas.microsoft.com/office/drawing/2014/main" id="{25046F55-ADB6-21E6-4AED-502362BA9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6248" y="5908289"/>
              <a:ext cx="142876" cy="1602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ED1D1373-99EF-B53C-CC97-BD60B9E2F17E}"/>
              </a:ext>
            </a:extLst>
          </p:cNvPr>
          <p:cNvGrpSpPr/>
          <p:nvPr/>
        </p:nvGrpSpPr>
        <p:grpSpPr>
          <a:xfrm>
            <a:off x="5446622" y="5988179"/>
            <a:ext cx="4764178" cy="119125"/>
            <a:chOff x="5446622" y="4810621"/>
            <a:chExt cx="4764178" cy="119125"/>
          </a:xfrm>
        </p:grpSpPr>
        <p:sp>
          <p:nvSpPr>
            <p:cNvPr id="3080" name="Rectangle 3079">
              <a:extLst>
                <a:ext uri="{FF2B5EF4-FFF2-40B4-BE49-F238E27FC236}">
                  <a16:creationId xmlns:a16="http://schemas.microsoft.com/office/drawing/2014/main" id="{C81896F8-B92E-F65A-EE90-98A48F35EB1C}"/>
                </a:ext>
              </a:extLst>
            </p:cNvPr>
            <p:cNvSpPr/>
            <p:nvPr/>
          </p:nvSpPr>
          <p:spPr>
            <a:xfrm>
              <a:off x="5446622" y="4810621"/>
              <a:ext cx="4764178" cy="1191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1" name="Straight Connector 3080">
              <a:extLst>
                <a:ext uri="{FF2B5EF4-FFF2-40B4-BE49-F238E27FC236}">
                  <a16:creationId xmlns:a16="http://schemas.microsoft.com/office/drawing/2014/main" id="{2B18720F-3E67-A469-9DC4-A55F2A4B478C}"/>
                </a:ext>
              </a:extLst>
            </p:cNvPr>
            <p:cNvCxnSpPr/>
            <p:nvPr/>
          </p:nvCxnSpPr>
          <p:spPr>
            <a:xfrm flipV="1">
              <a:off x="546616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2" name="Straight Connector 3081">
              <a:extLst>
                <a:ext uri="{FF2B5EF4-FFF2-40B4-BE49-F238E27FC236}">
                  <a16:creationId xmlns:a16="http://schemas.microsoft.com/office/drawing/2014/main" id="{9820DCCB-ED0D-22D0-5423-85F708DC6E5E}"/>
                </a:ext>
              </a:extLst>
            </p:cNvPr>
            <p:cNvCxnSpPr/>
            <p:nvPr/>
          </p:nvCxnSpPr>
          <p:spPr>
            <a:xfrm flipV="1">
              <a:off x="558021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3" name="Straight Connector 3082">
              <a:extLst>
                <a:ext uri="{FF2B5EF4-FFF2-40B4-BE49-F238E27FC236}">
                  <a16:creationId xmlns:a16="http://schemas.microsoft.com/office/drawing/2014/main" id="{D67FC412-E45B-23A0-DC1D-AE5862ADB108}"/>
                </a:ext>
              </a:extLst>
            </p:cNvPr>
            <p:cNvCxnSpPr/>
            <p:nvPr/>
          </p:nvCxnSpPr>
          <p:spPr>
            <a:xfrm flipV="1">
              <a:off x="569427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4" name="Straight Connector 3083">
              <a:extLst>
                <a:ext uri="{FF2B5EF4-FFF2-40B4-BE49-F238E27FC236}">
                  <a16:creationId xmlns:a16="http://schemas.microsoft.com/office/drawing/2014/main" id="{4ED4341A-73A3-3572-FAAD-439DC200AD12}"/>
                </a:ext>
              </a:extLst>
            </p:cNvPr>
            <p:cNvCxnSpPr/>
            <p:nvPr/>
          </p:nvCxnSpPr>
          <p:spPr>
            <a:xfrm flipV="1">
              <a:off x="580832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5" name="Straight Connector 3084">
              <a:extLst>
                <a:ext uri="{FF2B5EF4-FFF2-40B4-BE49-F238E27FC236}">
                  <a16:creationId xmlns:a16="http://schemas.microsoft.com/office/drawing/2014/main" id="{643D11CE-8AE3-665E-0BB7-6CAD11675D47}"/>
                </a:ext>
              </a:extLst>
            </p:cNvPr>
            <p:cNvCxnSpPr/>
            <p:nvPr/>
          </p:nvCxnSpPr>
          <p:spPr>
            <a:xfrm flipV="1">
              <a:off x="592238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6" name="Straight Connector 3085">
              <a:extLst>
                <a:ext uri="{FF2B5EF4-FFF2-40B4-BE49-F238E27FC236}">
                  <a16:creationId xmlns:a16="http://schemas.microsoft.com/office/drawing/2014/main" id="{52C84103-32D4-5F89-2709-55FCD9D52973}"/>
                </a:ext>
              </a:extLst>
            </p:cNvPr>
            <p:cNvCxnSpPr/>
            <p:nvPr/>
          </p:nvCxnSpPr>
          <p:spPr>
            <a:xfrm flipV="1">
              <a:off x="603643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7" name="Straight Connector 3086">
              <a:extLst>
                <a:ext uri="{FF2B5EF4-FFF2-40B4-BE49-F238E27FC236}">
                  <a16:creationId xmlns:a16="http://schemas.microsoft.com/office/drawing/2014/main" id="{19E049C9-7405-9C7F-46BB-7A9161584981}"/>
                </a:ext>
              </a:extLst>
            </p:cNvPr>
            <p:cNvCxnSpPr/>
            <p:nvPr/>
          </p:nvCxnSpPr>
          <p:spPr>
            <a:xfrm flipV="1">
              <a:off x="615049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8" name="Straight Connector 3087">
              <a:extLst>
                <a:ext uri="{FF2B5EF4-FFF2-40B4-BE49-F238E27FC236}">
                  <a16:creationId xmlns:a16="http://schemas.microsoft.com/office/drawing/2014/main" id="{EE52020F-BC10-8FFC-E4D7-E3B5F48285CA}"/>
                </a:ext>
              </a:extLst>
            </p:cNvPr>
            <p:cNvCxnSpPr/>
            <p:nvPr/>
          </p:nvCxnSpPr>
          <p:spPr>
            <a:xfrm flipV="1">
              <a:off x="626454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9" name="Straight Connector 3088">
              <a:extLst>
                <a:ext uri="{FF2B5EF4-FFF2-40B4-BE49-F238E27FC236}">
                  <a16:creationId xmlns:a16="http://schemas.microsoft.com/office/drawing/2014/main" id="{46581867-9D76-8328-378D-1979FEA1F4D0}"/>
                </a:ext>
              </a:extLst>
            </p:cNvPr>
            <p:cNvCxnSpPr/>
            <p:nvPr/>
          </p:nvCxnSpPr>
          <p:spPr>
            <a:xfrm flipV="1">
              <a:off x="637860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Straight Connector 3089">
              <a:extLst>
                <a:ext uri="{FF2B5EF4-FFF2-40B4-BE49-F238E27FC236}">
                  <a16:creationId xmlns:a16="http://schemas.microsoft.com/office/drawing/2014/main" id="{AF89062E-F2CA-AEFF-72D9-7FC755FA4515}"/>
                </a:ext>
              </a:extLst>
            </p:cNvPr>
            <p:cNvCxnSpPr/>
            <p:nvPr/>
          </p:nvCxnSpPr>
          <p:spPr>
            <a:xfrm flipV="1">
              <a:off x="649265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1" name="Straight Connector 3090">
              <a:extLst>
                <a:ext uri="{FF2B5EF4-FFF2-40B4-BE49-F238E27FC236}">
                  <a16:creationId xmlns:a16="http://schemas.microsoft.com/office/drawing/2014/main" id="{5EE9D002-3687-320B-7318-C1476A59976D}"/>
                </a:ext>
              </a:extLst>
            </p:cNvPr>
            <p:cNvCxnSpPr/>
            <p:nvPr/>
          </p:nvCxnSpPr>
          <p:spPr>
            <a:xfrm flipV="1">
              <a:off x="660671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2" name="Straight Connector 3091">
              <a:extLst>
                <a:ext uri="{FF2B5EF4-FFF2-40B4-BE49-F238E27FC236}">
                  <a16:creationId xmlns:a16="http://schemas.microsoft.com/office/drawing/2014/main" id="{43751AB2-2684-C0B7-1FF0-EDF2B2F955C5}"/>
                </a:ext>
              </a:extLst>
            </p:cNvPr>
            <p:cNvCxnSpPr/>
            <p:nvPr/>
          </p:nvCxnSpPr>
          <p:spPr>
            <a:xfrm flipV="1">
              <a:off x="672076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3" name="Straight Connector 3092">
              <a:extLst>
                <a:ext uri="{FF2B5EF4-FFF2-40B4-BE49-F238E27FC236}">
                  <a16:creationId xmlns:a16="http://schemas.microsoft.com/office/drawing/2014/main" id="{3A9C5FDF-5BB6-B925-C7B9-C9AE6ADA4E83}"/>
                </a:ext>
              </a:extLst>
            </p:cNvPr>
            <p:cNvCxnSpPr/>
            <p:nvPr/>
          </p:nvCxnSpPr>
          <p:spPr>
            <a:xfrm flipV="1">
              <a:off x="683482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4" name="Straight Connector 3093">
              <a:extLst>
                <a:ext uri="{FF2B5EF4-FFF2-40B4-BE49-F238E27FC236}">
                  <a16:creationId xmlns:a16="http://schemas.microsoft.com/office/drawing/2014/main" id="{43E2C8E5-A4C3-DE7B-7392-599E14F8E9CC}"/>
                </a:ext>
              </a:extLst>
            </p:cNvPr>
            <p:cNvCxnSpPr/>
            <p:nvPr/>
          </p:nvCxnSpPr>
          <p:spPr>
            <a:xfrm flipV="1">
              <a:off x="694887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5" name="Straight Connector 3094">
              <a:extLst>
                <a:ext uri="{FF2B5EF4-FFF2-40B4-BE49-F238E27FC236}">
                  <a16:creationId xmlns:a16="http://schemas.microsoft.com/office/drawing/2014/main" id="{113EE1AF-0CB1-8674-981D-2396CAD1BC0F}"/>
                </a:ext>
              </a:extLst>
            </p:cNvPr>
            <p:cNvCxnSpPr/>
            <p:nvPr/>
          </p:nvCxnSpPr>
          <p:spPr>
            <a:xfrm flipV="1">
              <a:off x="706293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6" name="Straight Connector 3095">
              <a:extLst>
                <a:ext uri="{FF2B5EF4-FFF2-40B4-BE49-F238E27FC236}">
                  <a16:creationId xmlns:a16="http://schemas.microsoft.com/office/drawing/2014/main" id="{E36AC46F-3B0F-3EA3-511A-87057949112C}"/>
                </a:ext>
              </a:extLst>
            </p:cNvPr>
            <p:cNvCxnSpPr/>
            <p:nvPr/>
          </p:nvCxnSpPr>
          <p:spPr>
            <a:xfrm flipV="1">
              <a:off x="717698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7" name="Straight Connector 3096">
              <a:extLst>
                <a:ext uri="{FF2B5EF4-FFF2-40B4-BE49-F238E27FC236}">
                  <a16:creationId xmlns:a16="http://schemas.microsoft.com/office/drawing/2014/main" id="{F2548CC2-4DDB-6F27-F7FA-BD6585DF5A19}"/>
                </a:ext>
              </a:extLst>
            </p:cNvPr>
            <p:cNvCxnSpPr/>
            <p:nvPr/>
          </p:nvCxnSpPr>
          <p:spPr>
            <a:xfrm flipV="1">
              <a:off x="729104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8" name="Straight Connector 3097">
              <a:extLst>
                <a:ext uri="{FF2B5EF4-FFF2-40B4-BE49-F238E27FC236}">
                  <a16:creationId xmlns:a16="http://schemas.microsoft.com/office/drawing/2014/main" id="{A01B46FD-6ABC-C7D5-B2B8-21F3D63FB9BE}"/>
                </a:ext>
              </a:extLst>
            </p:cNvPr>
            <p:cNvCxnSpPr/>
            <p:nvPr/>
          </p:nvCxnSpPr>
          <p:spPr>
            <a:xfrm flipV="1">
              <a:off x="740509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9" name="Straight Connector 3098">
              <a:extLst>
                <a:ext uri="{FF2B5EF4-FFF2-40B4-BE49-F238E27FC236}">
                  <a16:creationId xmlns:a16="http://schemas.microsoft.com/office/drawing/2014/main" id="{EC4673F3-78C9-AB94-A29B-D36055A6F02B}"/>
                </a:ext>
              </a:extLst>
            </p:cNvPr>
            <p:cNvCxnSpPr/>
            <p:nvPr/>
          </p:nvCxnSpPr>
          <p:spPr>
            <a:xfrm flipV="1">
              <a:off x="751915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0" name="Straight Connector 3099">
              <a:extLst>
                <a:ext uri="{FF2B5EF4-FFF2-40B4-BE49-F238E27FC236}">
                  <a16:creationId xmlns:a16="http://schemas.microsoft.com/office/drawing/2014/main" id="{59DAC552-7C10-6AD9-3A46-29A3944F1739}"/>
                </a:ext>
              </a:extLst>
            </p:cNvPr>
            <p:cNvCxnSpPr/>
            <p:nvPr/>
          </p:nvCxnSpPr>
          <p:spPr>
            <a:xfrm flipV="1">
              <a:off x="763320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1" name="Straight Connector 3100">
              <a:extLst>
                <a:ext uri="{FF2B5EF4-FFF2-40B4-BE49-F238E27FC236}">
                  <a16:creationId xmlns:a16="http://schemas.microsoft.com/office/drawing/2014/main" id="{2F442CDF-8232-FA77-F012-65E091BF74CA}"/>
                </a:ext>
              </a:extLst>
            </p:cNvPr>
            <p:cNvCxnSpPr/>
            <p:nvPr/>
          </p:nvCxnSpPr>
          <p:spPr>
            <a:xfrm flipV="1">
              <a:off x="774726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2" name="Straight Connector 3101">
              <a:extLst>
                <a:ext uri="{FF2B5EF4-FFF2-40B4-BE49-F238E27FC236}">
                  <a16:creationId xmlns:a16="http://schemas.microsoft.com/office/drawing/2014/main" id="{E718F2B7-D40C-C575-E0B8-26CB0CA0A225}"/>
                </a:ext>
              </a:extLst>
            </p:cNvPr>
            <p:cNvCxnSpPr/>
            <p:nvPr/>
          </p:nvCxnSpPr>
          <p:spPr>
            <a:xfrm flipV="1">
              <a:off x="786131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3" name="Straight Connector 3102">
              <a:extLst>
                <a:ext uri="{FF2B5EF4-FFF2-40B4-BE49-F238E27FC236}">
                  <a16:creationId xmlns:a16="http://schemas.microsoft.com/office/drawing/2014/main" id="{A8B3FFD4-D114-A41F-A0ED-C37A0A02A479}"/>
                </a:ext>
              </a:extLst>
            </p:cNvPr>
            <p:cNvCxnSpPr/>
            <p:nvPr/>
          </p:nvCxnSpPr>
          <p:spPr>
            <a:xfrm flipV="1">
              <a:off x="797537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4" name="Straight Connector 3103">
              <a:extLst>
                <a:ext uri="{FF2B5EF4-FFF2-40B4-BE49-F238E27FC236}">
                  <a16:creationId xmlns:a16="http://schemas.microsoft.com/office/drawing/2014/main" id="{7AB19F37-1372-203A-ECC1-B10EDF8C5952}"/>
                </a:ext>
              </a:extLst>
            </p:cNvPr>
            <p:cNvCxnSpPr/>
            <p:nvPr/>
          </p:nvCxnSpPr>
          <p:spPr>
            <a:xfrm flipV="1">
              <a:off x="808942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Straight Connector 3104">
              <a:extLst>
                <a:ext uri="{FF2B5EF4-FFF2-40B4-BE49-F238E27FC236}">
                  <a16:creationId xmlns:a16="http://schemas.microsoft.com/office/drawing/2014/main" id="{71D30342-BE20-C131-ADD5-E1B005631241}"/>
                </a:ext>
              </a:extLst>
            </p:cNvPr>
            <p:cNvCxnSpPr/>
            <p:nvPr/>
          </p:nvCxnSpPr>
          <p:spPr>
            <a:xfrm flipV="1">
              <a:off x="820348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6" name="Straight Connector 3105">
              <a:extLst>
                <a:ext uri="{FF2B5EF4-FFF2-40B4-BE49-F238E27FC236}">
                  <a16:creationId xmlns:a16="http://schemas.microsoft.com/office/drawing/2014/main" id="{38E59794-F43F-7571-B77F-7D065164F6B0}"/>
                </a:ext>
              </a:extLst>
            </p:cNvPr>
            <p:cNvCxnSpPr/>
            <p:nvPr/>
          </p:nvCxnSpPr>
          <p:spPr>
            <a:xfrm flipV="1">
              <a:off x="831753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7" name="Straight Connector 3106">
              <a:extLst>
                <a:ext uri="{FF2B5EF4-FFF2-40B4-BE49-F238E27FC236}">
                  <a16:creationId xmlns:a16="http://schemas.microsoft.com/office/drawing/2014/main" id="{01AB4048-90E9-CBE3-A10F-1CF3E2075651}"/>
                </a:ext>
              </a:extLst>
            </p:cNvPr>
            <p:cNvCxnSpPr/>
            <p:nvPr/>
          </p:nvCxnSpPr>
          <p:spPr>
            <a:xfrm flipV="1">
              <a:off x="843159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8" name="Straight Connector 3107">
              <a:extLst>
                <a:ext uri="{FF2B5EF4-FFF2-40B4-BE49-F238E27FC236}">
                  <a16:creationId xmlns:a16="http://schemas.microsoft.com/office/drawing/2014/main" id="{2E298897-B17F-D6AE-98D7-0106E3F64080}"/>
                </a:ext>
              </a:extLst>
            </p:cNvPr>
            <p:cNvCxnSpPr/>
            <p:nvPr/>
          </p:nvCxnSpPr>
          <p:spPr>
            <a:xfrm flipV="1">
              <a:off x="854564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9" name="Straight Connector 3108">
              <a:extLst>
                <a:ext uri="{FF2B5EF4-FFF2-40B4-BE49-F238E27FC236}">
                  <a16:creationId xmlns:a16="http://schemas.microsoft.com/office/drawing/2014/main" id="{753FEA11-24B7-5911-1758-806938A7CE88}"/>
                </a:ext>
              </a:extLst>
            </p:cNvPr>
            <p:cNvCxnSpPr/>
            <p:nvPr/>
          </p:nvCxnSpPr>
          <p:spPr>
            <a:xfrm flipV="1">
              <a:off x="865970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0" name="Straight Connector 3109">
              <a:extLst>
                <a:ext uri="{FF2B5EF4-FFF2-40B4-BE49-F238E27FC236}">
                  <a16:creationId xmlns:a16="http://schemas.microsoft.com/office/drawing/2014/main" id="{6C4EAD67-B0A5-B78A-9ED9-7E752A2F6D93}"/>
                </a:ext>
              </a:extLst>
            </p:cNvPr>
            <p:cNvCxnSpPr/>
            <p:nvPr/>
          </p:nvCxnSpPr>
          <p:spPr>
            <a:xfrm flipV="1">
              <a:off x="877375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1" name="Straight Connector 3110">
              <a:extLst>
                <a:ext uri="{FF2B5EF4-FFF2-40B4-BE49-F238E27FC236}">
                  <a16:creationId xmlns:a16="http://schemas.microsoft.com/office/drawing/2014/main" id="{D13E395A-AC4B-91D3-8B4D-EEF76E14176C}"/>
                </a:ext>
              </a:extLst>
            </p:cNvPr>
            <p:cNvCxnSpPr/>
            <p:nvPr/>
          </p:nvCxnSpPr>
          <p:spPr>
            <a:xfrm flipV="1">
              <a:off x="888781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2" name="Straight Connector 3111">
              <a:extLst>
                <a:ext uri="{FF2B5EF4-FFF2-40B4-BE49-F238E27FC236}">
                  <a16:creationId xmlns:a16="http://schemas.microsoft.com/office/drawing/2014/main" id="{3BA6D151-599E-D98F-1D96-C65AE1FDB569}"/>
                </a:ext>
              </a:extLst>
            </p:cNvPr>
            <p:cNvCxnSpPr/>
            <p:nvPr/>
          </p:nvCxnSpPr>
          <p:spPr>
            <a:xfrm flipV="1">
              <a:off x="900186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3" name="Straight Connector 3112">
              <a:extLst>
                <a:ext uri="{FF2B5EF4-FFF2-40B4-BE49-F238E27FC236}">
                  <a16:creationId xmlns:a16="http://schemas.microsoft.com/office/drawing/2014/main" id="{55084D42-5A52-7C41-D8F5-AA19508B68A9}"/>
                </a:ext>
              </a:extLst>
            </p:cNvPr>
            <p:cNvCxnSpPr/>
            <p:nvPr/>
          </p:nvCxnSpPr>
          <p:spPr>
            <a:xfrm flipV="1">
              <a:off x="911592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4" name="Straight Connector 3113">
              <a:extLst>
                <a:ext uri="{FF2B5EF4-FFF2-40B4-BE49-F238E27FC236}">
                  <a16:creationId xmlns:a16="http://schemas.microsoft.com/office/drawing/2014/main" id="{3E2BA908-A82C-2400-AB77-941DF13DDBBD}"/>
                </a:ext>
              </a:extLst>
            </p:cNvPr>
            <p:cNvCxnSpPr/>
            <p:nvPr/>
          </p:nvCxnSpPr>
          <p:spPr>
            <a:xfrm flipV="1">
              <a:off x="922997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5" name="Straight Connector 3114">
              <a:extLst>
                <a:ext uri="{FF2B5EF4-FFF2-40B4-BE49-F238E27FC236}">
                  <a16:creationId xmlns:a16="http://schemas.microsoft.com/office/drawing/2014/main" id="{3DDD6E23-BBED-F064-CF6F-FFDA651C88B8}"/>
                </a:ext>
              </a:extLst>
            </p:cNvPr>
            <p:cNvCxnSpPr/>
            <p:nvPr/>
          </p:nvCxnSpPr>
          <p:spPr>
            <a:xfrm flipV="1">
              <a:off x="934403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6" name="Straight Connector 3115">
              <a:extLst>
                <a:ext uri="{FF2B5EF4-FFF2-40B4-BE49-F238E27FC236}">
                  <a16:creationId xmlns:a16="http://schemas.microsoft.com/office/drawing/2014/main" id="{B19487A9-229C-532C-7E14-C56E1D47BD29}"/>
                </a:ext>
              </a:extLst>
            </p:cNvPr>
            <p:cNvCxnSpPr/>
            <p:nvPr/>
          </p:nvCxnSpPr>
          <p:spPr>
            <a:xfrm flipV="1">
              <a:off x="945808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7" name="Straight Connector 3116">
              <a:extLst>
                <a:ext uri="{FF2B5EF4-FFF2-40B4-BE49-F238E27FC236}">
                  <a16:creationId xmlns:a16="http://schemas.microsoft.com/office/drawing/2014/main" id="{C0B1108D-8E6E-E500-3888-A53841B33204}"/>
                </a:ext>
              </a:extLst>
            </p:cNvPr>
            <p:cNvCxnSpPr/>
            <p:nvPr/>
          </p:nvCxnSpPr>
          <p:spPr>
            <a:xfrm flipV="1">
              <a:off x="957214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8" name="Straight Connector 3117">
              <a:extLst>
                <a:ext uri="{FF2B5EF4-FFF2-40B4-BE49-F238E27FC236}">
                  <a16:creationId xmlns:a16="http://schemas.microsoft.com/office/drawing/2014/main" id="{7AE10E33-0D22-8221-7F29-8393A2A60692}"/>
                </a:ext>
              </a:extLst>
            </p:cNvPr>
            <p:cNvCxnSpPr/>
            <p:nvPr/>
          </p:nvCxnSpPr>
          <p:spPr>
            <a:xfrm flipV="1">
              <a:off x="968619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9" name="Straight Connector 3118">
              <a:extLst>
                <a:ext uri="{FF2B5EF4-FFF2-40B4-BE49-F238E27FC236}">
                  <a16:creationId xmlns:a16="http://schemas.microsoft.com/office/drawing/2014/main" id="{33A8F48D-925A-B98C-6FBE-DD1BAC94C37D}"/>
                </a:ext>
              </a:extLst>
            </p:cNvPr>
            <p:cNvCxnSpPr/>
            <p:nvPr/>
          </p:nvCxnSpPr>
          <p:spPr>
            <a:xfrm flipV="1">
              <a:off x="980025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0" name="Straight Connector 3119">
              <a:extLst>
                <a:ext uri="{FF2B5EF4-FFF2-40B4-BE49-F238E27FC236}">
                  <a16:creationId xmlns:a16="http://schemas.microsoft.com/office/drawing/2014/main" id="{E4E5D24D-F435-7D43-7C40-9BB10E46CD44}"/>
                </a:ext>
              </a:extLst>
            </p:cNvPr>
            <p:cNvCxnSpPr/>
            <p:nvPr/>
          </p:nvCxnSpPr>
          <p:spPr>
            <a:xfrm flipV="1">
              <a:off x="9914305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1" name="Straight Connector 3120">
              <a:extLst>
                <a:ext uri="{FF2B5EF4-FFF2-40B4-BE49-F238E27FC236}">
                  <a16:creationId xmlns:a16="http://schemas.microsoft.com/office/drawing/2014/main" id="{B582562E-7622-3BE8-4C28-360A484E5CD5}"/>
                </a:ext>
              </a:extLst>
            </p:cNvPr>
            <p:cNvCxnSpPr/>
            <p:nvPr/>
          </p:nvCxnSpPr>
          <p:spPr>
            <a:xfrm flipV="1">
              <a:off x="10028360" y="4810621"/>
              <a:ext cx="111919" cy="1191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66" name="Straight Connector 3165">
            <a:extLst>
              <a:ext uri="{FF2B5EF4-FFF2-40B4-BE49-F238E27FC236}">
                <a16:creationId xmlns:a16="http://schemas.microsoft.com/office/drawing/2014/main" id="{96A99974-508D-9AF5-AE18-199576235377}"/>
              </a:ext>
            </a:extLst>
          </p:cNvPr>
          <p:cNvCxnSpPr>
            <a:stCxn id="2" idx="1"/>
            <a:endCxn id="3080" idx="1"/>
          </p:cNvCxnSpPr>
          <p:nvPr/>
        </p:nvCxnSpPr>
        <p:spPr>
          <a:xfrm>
            <a:off x="5446622" y="4870184"/>
            <a:ext cx="0" cy="11775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7" name="Straight Connector 3166">
            <a:extLst>
              <a:ext uri="{FF2B5EF4-FFF2-40B4-BE49-F238E27FC236}">
                <a16:creationId xmlns:a16="http://schemas.microsoft.com/office/drawing/2014/main" id="{384742A8-B05B-A556-8762-95D2FB22272D}"/>
              </a:ext>
            </a:extLst>
          </p:cNvPr>
          <p:cNvCxnSpPr>
            <a:cxnSpLocks/>
          </p:cNvCxnSpPr>
          <p:nvPr/>
        </p:nvCxnSpPr>
        <p:spPr>
          <a:xfrm>
            <a:off x="5589497" y="4810621"/>
            <a:ext cx="0" cy="13024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4" name="Straight Connector 3183">
            <a:extLst>
              <a:ext uri="{FF2B5EF4-FFF2-40B4-BE49-F238E27FC236}">
                <a16:creationId xmlns:a16="http://schemas.microsoft.com/office/drawing/2014/main" id="{7614B156-1E67-4FE6-5B82-900FB3DAFC98}"/>
              </a:ext>
            </a:extLst>
          </p:cNvPr>
          <p:cNvCxnSpPr>
            <a:cxnSpLocks/>
          </p:cNvCxnSpPr>
          <p:nvPr/>
        </p:nvCxnSpPr>
        <p:spPr>
          <a:xfrm>
            <a:off x="10211319" y="4810621"/>
            <a:ext cx="0" cy="13024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5" name="Straight Connector 3184">
            <a:extLst>
              <a:ext uri="{FF2B5EF4-FFF2-40B4-BE49-F238E27FC236}">
                <a16:creationId xmlns:a16="http://schemas.microsoft.com/office/drawing/2014/main" id="{B8D4710F-8595-280C-2B50-36C79C312872}"/>
              </a:ext>
            </a:extLst>
          </p:cNvPr>
          <p:cNvCxnSpPr>
            <a:cxnSpLocks/>
          </p:cNvCxnSpPr>
          <p:nvPr/>
        </p:nvCxnSpPr>
        <p:spPr>
          <a:xfrm>
            <a:off x="10066248" y="4810621"/>
            <a:ext cx="0" cy="13024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0" name="Straight Connector 3199">
            <a:extLst>
              <a:ext uri="{FF2B5EF4-FFF2-40B4-BE49-F238E27FC236}">
                <a16:creationId xmlns:a16="http://schemas.microsoft.com/office/drawing/2014/main" id="{B7A55E48-C5BA-5FB3-4A39-4BC5CBFDC62C}"/>
              </a:ext>
            </a:extLst>
          </p:cNvPr>
          <p:cNvCxnSpPr>
            <a:cxnSpLocks/>
          </p:cNvCxnSpPr>
          <p:nvPr/>
        </p:nvCxnSpPr>
        <p:spPr>
          <a:xfrm flipV="1">
            <a:off x="5486398" y="5965031"/>
            <a:ext cx="69058" cy="76756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6" name="Straight Connector 3205">
            <a:extLst>
              <a:ext uri="{FF2B5EF4-FFF2-40B4-BE49-F238E27FC236}">
                <a16:creationId xmlns:a16="http://schemas.microsoft.com/office/drawing/2014/main" id="{27A3F254-DC76-A00A-134A-827A29B725E4}"/>
              </a:ext>
            </a:extLst>
          </p:cNvPr>
          <p:cNvCxnSpPr>
            <a:cxnSpLocks/>
          </p:cNvCxnSpPr>
          <p:nvPr/>
        </p:nvCxnSpPr>
        <p:spPr>
          <a:xfrm flipV="1">
            <a:off x="5482825" y="5961458"/>
            <a:ext cx="80965" cy="85725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1" name="Straight Connector 3210">
            <a:extLst>
              <a:ext uri="{FF2B5EF4-FFF2-40B4-BE49-F238E27FC236}">
                <a16:creationId xmlns:a16="http://schemas.microsoft.com/office/drawing/2014/main" id="{091AF36F-1ABA-0595-F3F1-42B4197EB41D}"/>
              </a:ext>
            </a:extLst>
          </p:cNvPr>
          <p:cNvCxnSpPr>
            <a:cxnSpLocks/>
          </p:cNvCxnSpPr>
          <p:nvPr/>
        </p:nvCxnSpPr>
        <p:spPr>
          <a:xfrm flipV="1">
            <a:off x="5480664" y="4886833"/>
            <a:ext cx="68091" cy="68548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3" name="Straight Connector 3212">
            <a:extLst>
              <a:ext uri="{FF2B5EF4-FFF2-40B4-BE49-F238E27FC236}">
                <a16:creationId xmlns:a16="http://schemas.microsoft.com/office/drawing/2014/main" id="{789B0A6D-C6B8-2240-18F2-7C1982D67BF9}"/>
              </a:ext>
            </a:extLst>
          </p:cNvPr>
          <p:cNvCxnSpPr>
            <a:cxnSpLocks/>
          </p:cNvCxnSpPr>
          <p:nvPr/>
        </p:nvCxnSpPr>
        <p:spPr>
          <a:xfrm flipV="1">
            <a:off x="5514709" y="4898739"/>
            <a:ext cx="54417" cy="64977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5" name="Straight Connector 3214">
            <a:extLst>
              <a:ext uri="{FF2B5EF4-FFF2-40B4-BE49-F238E27FC236}">
                <a16:creationId xmlns:a16="http://schemas.microsoft.com/office/drawing/2014/main" id="{537DA751-C939-E779-19FD-60AA76A80A26}"/>
              </a:ext>
            </a:extLst>
          </p:cNvPr>
          <p:cNvCxnSpPr>
            <a:cxnSpLocks/>
          </p:cNvCxnSpPr>
          <p:nvPr/>
        </p:nvCxnSpPr>
        <p:spPr>
          <a:xfrm flipV="1">
            <a:off x="10098042" y="4898739"/>
            <a:ext cx="72276" cy="85725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7" name="Straight Connector 3216">
            <a:extLst>
              <a:ext uri="{FF2B5EF4-FFF2-40B4-BE49-F238E27FC236}">
                <a16:creationId xmlns:a16="http://schemas.microsoft.com/office/drawing/2014/main" id="{037DBA98-DC58-F286-8409-696532AAE7C8}"/>
              </a:ext>
            </a:extLst>
          </p:cNvPr>
          <p:cNvCxnSpPr>
            <a:cxnSpLocks/>
          </p:cNvCxnSpPr>
          <p:nvPr/>
        </p:nvCxnSpPr>
        <p:spPr>
          <a:xfrm flipV="1">
            <a:off x="10112572" y="4912519"/>
            <a:ext cx="75693" cy="71945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0" name="Straight Connector 3219">
            <a:extLst>
              <a:ext uri="{FF2B5EF4-FFF2-40B4-BE49-F238E27FC236}">
                <a16:creationId xmlns:a16="http://schemas.microsoft.com/office/drawing/2014/main" id="{DCF53E34-FFC6-2CC0-CA2D-1D0394EE1D41}"/>
              </a:ext>
            </a:extLst>
          </p:cNvPr>
          <p:cNvCxnSpPr>
            <a:cxnSpLocks/>
          </p:cNvCxnSpPr>
          <p:nvPr/>
        </p:nvCxnSpPr>
        <p:spPr>
          <a:xfrm flipV="1">
            <a:off x="10004402" y="4834211"/>
            <a:ext cx="75693" cy="71945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1" name="Straight Connector 3220">
            <a:extLst>
              <a:ext uri="{FF2B5EF4-FFF2-40B4-BE49-F238E27FC236}">
                <a16:creationId xmlns:a16="http://schemas.microsoft.com/office/drawing/2014/main" id="{F85C5333-3B02-30DF-1B43-B09C895DF4AE}"/>
              </a:ext>
            </a:extLst>
          </p:cNvPr>
          <p:cNvCxnSpPr>
            <a:cxnSpLocks/>
          </p:cNvCxnSpPr>
          <p:nvPr/>
        </p:nvCxnSpPr>
        <p:spPr>
          <a:xfrm>
            <a:off x="10040385" y="4834211"/>
            <a:ext cx="39710" cy="1"/>
          </a:xfrm>
          <a:prstGeom prst="line">
            <a:avLst/>
          </a:prstGeom>
          <a:ln w="28575">
            <a:solidFill>
              <a:srgbClr val="F09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A93EB8-9B91-ECBB-8467-804136FD5F01}"/>
              </a:ext>
            </a:extLst>
          </p:cNvPr>
          <p:cNvSpPr txBox="1"/>
          <p:nvPr/>
        </p:nvSpPr>
        <p:spPr>
          <a:xfrm>
            <a:off x="5653581" y="4972133"/>
            <a:ext cx="436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The design needs to be under 30lbs, made from a non-corrosive material, and contain a ‘flame bucket’ to divert heat.</a:t>
            </a:r>
          </a:p>
        </p:txBody>
      </p:sp>
    </p:spTree>
    <p:extLst>
      <p:ext uri="{BB962C8B-B14F-4D97-AF65-F5344CB8AC3E}">
        <p14:creationId xmlns:p14="http://schemas.microsoft.com/office/powerpoint/2010/main" val="175829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B738E-480C-3BC3-CF0A-2A20E0802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B9619-B8C5-3005-796C-99F0B226E197}"/>
              </a:ext>
            </a:extLst>
          </p:cNvPr>
          <p:cNvGrpSpPr/>
          <p:nvPr/>
        </p:nvGrpSpPr>
        <p:grpSpPr>
          <a:xfrm rot="5400000">
            <a:off x="9677669" y="4999723"/>
            <a:ext cx="1132368" cy="885216"/>
            <a:chOff x="5250707" y="4367094"/>
            <a:chExt cx="1132368" cy="885216"/>
          </a:xfrm>
        </p:grpSpPr>
        <p:pic>
          <p:nvPicPr>
            <p:cNvPr id="27" name="Picture 4" descr="Pipe - Free buildings icons">
              <a:extLst>
                <a:ext uri="{FF2B5EF4-FFF2-40B4-BE49-F238E27FC236}">
                  <a16:creationId xmlns:a16="http://schemas.microsoft.com/office/drawing/2014/main" id="{BFD45C42-6794-73A9-D053-DB8C7E7FA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43732" y="4594345"/>
              <a:ext cx="439343" cy="4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Pipe - Free buildings icons">
              <a:extLst>
                <a:ext uri="{FF2B5EF4-FFF2-40B4-BE49-F238E27FC236}">
                  <a16:creationId xmlns:a16="http://schemas.microsoft.com/office/drawing/2014/main" id="{E2BD51EF-8476-34AC-4580-C901A89E7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50707" y="4812967"/>
              <a:ext cx="439343" cy="4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Pipe - Free buildings icons">
              <a:extLst>
                <a:ext uri="{FF2B5EF4-FFF2-40B4-BE49-F238E27FC236}">
                  <a16:creationId xmlns:a16="http://schemas.microsoft.com/office/drawing/2014/main" id="{B84EF1BB-C054-8387-B32A-D69136CA4D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3" t="31004" r="1" b="19944"/>
            <a:stretch/>
          </p:blipFill>
          <p:spPr bwMode="auto">
            <a:xfrm rot="16200000">
              <a:off x="5265666" y="4598618"/>
              <a:ext cx="239206" cy="2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Pipe - Free buildings icons">
              <a:extLst>
                <a:ext uri="{FF2B5EF4-FFF2-40B4-BE49-F238E27FC236}">
                  <a16:creationId xmlns:a16="http://schemas.microsoft.com/office/drawing/2014/main" id="{90E4C7A7-5282-7FAA-EAAF-3BD8BA9DA4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324541" y="4522473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Pipe - Free buildings icons">
              <a:extLst>
                <a:ext uri="{FF2B5EF4-FFF2-40B4-BE49-F238E27FC236}">
                  <a16:creationId xmlns:a16="http://schemas.microsoft.com/office/drawing/2014/main" id="{E2DD50C4-497C-0493-169F-EACA2C0F1A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440078" y="4523699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Pipe - Free buildings icons">
              <a:extLst>
                <a:ext uri="{FF2B5EF4-FFF2-40B4-BE49-F238E27FC236}">
                  <a16:creationId xmlns:a16="http://schemas.microsoft.com/office/drawing/2014/main" id="{21F25406-F3E6-20BD-87BB-A846F0AFA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555527" y="4526827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Pipe - Free buildings icons">
              <a:extLst>
                <a:ext uri="{FF2B5EF4-FFF2-40B4-BE49-F238E27FC236}">
                  <a16:creationId xmlns:a16="http://schemas.microsoft.com/office/drawing/2014/main" id="{5F4B6910-C46B-FC5A-EB29-D0EF96B71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669856" y="4529003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09102C-9E39-E7F7-3DBB-47ECC72ECD70}"/>
              </a:ext>
            </a:extLst>
          </p:cNvPr>
          <p:cNvGrpSpPr/>
          <p:nvPr/>
        </p:nvGrpSpPr>
        <p:grpSpPr>
          <a:xfrm>
            <a:off x="6005471" y="5910655"/>
            <a:ext cx="784498" cy="440572"/>
            <a:chOff x="6005471" y="5910655"/>
            <a:chExt cx="784498" cy="440572"/>
          </a:xfrm>
        </p:grpSpPr>
        <p:pic>
          <p:nvPicPr>
            <p:cNvPr id="35" name="Picture 4" descr="Pipe - Free buildings icons">
              <a:extLst>
                <a:ext uri="{FF2B5EF4-FFF2-40B4-BE49-F238E27FC236}">
                  <a16:creationId xmlns:a16="http://schemas.microsoft.com/office/drawing/2014/main" id="{8CCF26C5-810F-3A47-3FEF-5089981FC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50626" y="5911884"/>
              <a:ext cx="439343" cy="4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Pipe - Free buildings icons">
              <a:extLst>
                <a:ext uri="{FF2B5EF4-FFF2-40B4-BE49-F238E27FC236}">
                  <a16:creationId xmlns:a16="http://schemas.microsoft.com/office/drawing/2014/main" id="{F0F7C2FC-5E20-3A38-E81E-451B67EFE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005471" y="5910655"/>
              <a:ext cx="439343" cy="4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5F41AB-2CB6-60DB-6A14-FCCD578A21E8}"/>
              </a:ext>
            </a:extLst>
          </p:cNvPr>
          <p:cNvGrpSpPr/>
          <p:nvPr/>
        </p:nvGrpSpPr>
        <p:grpSpPr>
          <a:xfrm>
            <a:off x="5250707" y="4200401"/>
            <a:ext cx="3533474" cy="1051909"/>
            <a:chOff x="5250707" y="4200401"/>
            <a:chExt cx="3533474" cy="1051909"/>
          </a:xfrm>
        </p:grpSpPr>
        <p:pic>
          <p:nvPicPr>
            <p:cNvPr id="24" name="Picture 4" descr="Pipe - Free buildings icons">
              <a:extLst>
                <a:ext uri="{FF2B5EF4-FFF2-40B4-BE49-F238E27FC236}">
                  <a16:creationId xmlns:a16="http://schemas.microsoft.com/office/drawing/2014/main" id="{0F4C970A-388A-3194-62CD-685B526CF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43732" y="4594345"/>
              <a:ext cx="439343" cy="4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Pipe - Free buildings icons">
              <a:extLst>
                <a:ext uri="{FF2B5EF4-FFF2-40B4-BE49-F238E27FC236}">
                  <a16:creationId xmlns:a16="http://schemas.microsoft.com/office/drawing/2014/main" id="{04BD8E85-A31A-56DD-91C6-C434316F3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50707" y="4812967"/>
              <a:ext cx="439343" cy="4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Pipe - Free buildings icons">
              <a:extLst>
                <a:ext uri="{FF2B5EF4-FFF2-40B4-BE49-F238E27FC236}">
                  <a16:creationId xmlns:a16="http://schemas.microsoft.com/office/drawing/2014/main" id="{4963CEAD-F007-D746-189E-DDA8778F28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3" t="31004" r="1" b="19944"/>
            <a:stretch/>
          </p:blipFill>
          <p:spPr bwMode="auto">
            <a:xfrm rot="16200000">
              <a:off x="5265666" y="4598618"/>
              <a:ext cx="239206" cy="2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Pipe - Free buildings icons">
              <a:extLst>
                <a:ext uri="{FF2B5EF4-FFF2-40B4-BE49-F238E27FC236}">
                  <a16:creationId xmlns:a16="http://schemas.microsoft.com/office/drawing/2014/main" id="{1B132B2F-36A2-B8D1-4AA0-38C112EA18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324541" y="4522473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Pipe - Free buildings icons">
              <a:extLst>
                <a:ext uri="{FF2B5EF4-FFF2-40B4-BE49-F238E27FC236}">
                  <a16:creationId xmlns:a16="http://schemas.microsoft.com/office/drawing/2014/main" id="{C738F1EE-A523-973E-D39F-6F291BC8FB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440078" y="4523699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Pipe - Free buildings icons">
              <a:extLst>
                <a:ext uri="{FF2B5EF4-FFF2-40B4-BE49-F238E27FC236}">
                  <a16:creationId xmlns:a16="http://schemas.microsoft.com/office/drawing/2014/main" id="{46F5F2DA-49C4-0659-0194-CEFE737CA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555527" y="4526827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Pipe - Free buildings icons">
              <a:extLst>
                <a:ext uri="{FF2B5EF4-FFF2-40B4-BE49-F238E27FC236}">
                  <a16:creationId xmlns:a16="http://schemas.microsoft.com/office/drawing/2014/main" id="{F0F4016F-8A9D-42F3-15C1-FF1DE892A7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5669856" y="4529003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Pipe - Free buildings icons">
              <a:extLst>
                <a:ext uri="{FF2B5EF4-FFF2-40B4-BE49-F238E27FC236}">
                  <a16:creationId xmlns:a16="http://schemas.microsoft.com/office/drawing/2014/main" id="{941C6950-9DAD-59D8-C7D3-A509A3C1B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3"/>
            <a:stretch/>
          </p:blipFill>
          <p:spPr bwMode="auto">
            <a:xfrm rot="5400000">
              <a:off x="8500217" y="4355780"/>
              <a:ext cx="439343" cy="12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4" descr="Pipe - Free buildings icons">
            <a:extLst>
              <a:ext uri="{FF2B5EF4-FFF2-40B4-BE49-F238E27FC236}">
                <a16:creationId xmlns:a16="http://schemas.microsoft.com/office/drawing/2014/main" id="{68AE0B00-6A54-FB3C-AF87-BF75A708B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3" t="31004" r="1" b="19944"/>
          <a:stretch/>
        </p:blipFill>
        <p:spPr bwMode="auto">
          <a:xfrm rot="16200000">
            <a:off x="8014187" y="4651594"/>
            <a:ext cx="239206" cy="2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7565-D91B-E107-FC62-4FF327DB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03C1D6-1623-8CC1-B07E-C8E24024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Design 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118DDB-A914-EE16-8115-F0E89C672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4BB9DA-3ECB-41F9-1D39-65A099111560}"/>
              </a:ext>
            </a:extLst>
          </p:cNvPr>
          <p:cNvSpPr/>
          <p:nvPr/>
        </p:nvSpPr>
        <p:spPr>
          <a:xfrm>
            <a:off x="5446622" y="4810621"/>
            <a:ext cx="4764178" cy="1302463"/>
          </a:xfrm>
          <a:prstGeom prst="roundRect">
            <a:avLst>
              <a:gd name="adj" fmla="val 117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9A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B1100-47D2-3410-11DB-990D2F52C749}"/>
              </a:ext>
            </a:extLst>
          </p:cNvPr>
          <p:cNvSpPr/>
          <p:nvPr/>
        </p:nvSpPr>
        <p:spPr>
          <a:xfrm>
            <a:off x="7776965" y="841802"/>
            <a:ext cx="457200" cy="457200"/>
          </a:xfrm>
          <a:prstGeom prst="ellipse">
            <a:avLst/>
          </a:prstGeom>
          <a:solidFill>
            <a:srgbClr val="C71313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A86050-F6FA-B728-F386-4FD3DA197ACA}"/>
              </a:ext>
            </a:extLst>
          </p:cNvPr>
          <p:cNvSpPr/>
          <p:nvPr/>
        </p:nvSpPr>
        <p:spPr>
          <a:xfrm>
            <a:off x="8344191" y="841802"/>
            <a:ext cx="457200" cy="457200"/>
          </a:xfrm>
          <a:prstGeom prst="ellipse">
            <a:avLst/>
          </a:prstGeom>
          <a:solidFill>
            <a:srgbClr val="F09A00"/>
          </a:solidFill>
          <a:ln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A56467-BD58-4D9A-E777-FE2A79118D10}"/>
              </a:ext>
            </a:extLst>
          </p:cNvPr>
          <p:cNvSpPr/>
          <p:nvPr/>
        </p:nvSpPr>
        <p:spPr>
          <a:xfrm>
            <a:off x="8911417" y="841802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961096-837C-05A4-FD08-B2909FE4D40C}"/>
              </a:ext>
            </a:extLst>
          </p:cNvPr>
          <p:cNvSpPr/>
          <p:nvPr/>
        </p:nvSpPr>
        <p:spPr>
          <a:xfrm>
            <a:off x="9478643" y="8418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B6253-A415-F180-D26C-77F7444742F6}"/>
              </a:ext>
            </a:extLst>
          </p:cNvPr>
          <p:cNvSpPr txBox="1"/>
          <p:nvPr/>
        </p:nvSpPr>
        <p:spPr>
          <a:xfrm>
            <a:off x="457200" y="1417476"/>
            <a:ext cx="247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 Black" panose="020B0A04020102020204" pitchFamily="34" charset="0"/>
              </a:rPr>
              <a:t>Interfacing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1265A9-2A6B-F794-3DC8-E2FEF489923F}"/>
              </a:ext>
            </a:extLst>
          </p:cNvPr>
          <p:cNvSpPr txBox="1"/>
          <p:nvPr/>
        </p:nvSpPr>
        <p:spPr>
          <a:xfrm>
            <a:off x="553099" y="2109811"/>
            <a:ext cx="6017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Allocate space for wires/fuel 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Use of terminal blocks to connect all electronics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Centralize data collection and processing with one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Give real time feedback about the thruster's performance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" name="Picture 4" descr="Pipe - Free buildings icons">
            <a:extLst>
              <a:ext uri="{FF2B5EF4-FFF2-40B4-BE49-F238E27FC236}">
                <a16:creationId xmlns:a16="http://schemas.microsoft.com/office/drawing/2014/main" id="{B3475C9D-09C4-841A-6EBE-880B69B36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183" y="4200401"/>
            <a:ext cx="439343" cy="4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pe - Free buildings icons">
            <a:extLst>
              <a:ext uri="{FF2B5EF4-FFF2-40B4-BE49-F238E27FC236}">
                <a16:creationId xmlns:a16="http://schemas.microsoft.com/office/drawing/2014/main" id="{14009C16-9B20-E989-CFCD-043F8D2A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3" t="31004" r="1" b="19944"/>
          <a:stretch/>
        </p:blipFill>
        <p:spPr bwMode="auto">
          <a:xfrm>
            <a:off x="9203759" y="4226866"/>
            <a:ext cx="239206" cy="2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pe - Free buildings icons">
            <a:extLst>
              <a:ext uri="{FF2B5EF4-FFF2-40B4-BE49-F238E27FC236}">
                <a16:creationId xmlns:a16="http://schemas.microsoft.com/office/drawing/2014/main" id="{F6ABAEE8-D269-1C1A-50FC-81041639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9378" y="4420072"/>
            <a:ext cx="439343" cy="4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pe - Free buildings icons">
            <a:extLst>
              <a:ext uri="{FF2B5EF4-FFF2-40B4-BE49-F238E27FC236}">
                <a16:creationId xmlns:a16="http://schemas.microsoft.com/office/drawing/2014/main" id="{821C00FD-D225-3C3B-2AC2-8D5CFA19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94" y="4430250"/>
            <a:ext cx="439343" cy="4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Pipe - Free buildings icons">
            <a:extLst>
              <a:ext uri="{FF2B5EF4-FFF2-40B4-BE49-F238E27FC236}">
                <a16:creationId xmlns:a16="http://schemas.microsoft.com/office/drawing/2014/main" id="{C0CA8255-8155-E587-E879-5C6E293C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3" t="31004" r="1" b="19944"/>
          <a:stretch/>
        </p:blipFill>
        <p:spPr bwMode="auto">
          <a:xfrm rot="10800000">
            <a:off x="9442965" y="4853885"/>
            <a:ext cx="239206" cy="2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ipe - Free buildings icons">
            <a:extLst>
              <a:ext uri="{FF2B5EF4-FFF2-40B4-BE49-F238E27FC236}">
                <a16:creationId xmlns:a16="http://schemas.microsoft.com/office/drawing/2014/main" id="{79529E8A-8FD4-BDCB-5810-AD1CF5554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7"/>
          <a:stretch/>
        </p:blipFill>
        <p:spPr bwMode="auto">
          <a:xfrm rot="5400000">
            <a:off x="9487225" y="5029416"/>
            <a:ext cx="439343" cy="1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Pipe - Free buildings icons">
            <a:extLst>
              <a:ext uri="{FF2B5EF4-FFF2-40B4-BE49-F238E27FC236}">
                <a16:creationId xmlns:a16="http://schemas.microsoft.com/office/drawing/2014/main" id="{DB4A28D4-1687-2959-E76B-330E6379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7"/>
          <a:stretch/>
        </p:blipFill>
        <p:spPr bwMode="auto">
          <a:xfrm rot="5400000">
            <a:off x="9606940" y="5030242"/>
            <a:ext cx="439343" cy="1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Pipe - Free buildings icons">
            <a:extLst>
              <a:ext uri="{FF2B5EF4-FFF2-40B4-BE49-F238E27FC236}">
                <a16:creationId xmlns:a16="http://schemas.microsoft.com/office/drawing/2014/main" id="{5A41EBE7-D6CB-B817-0038-0DCC80448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7"/>
          <a:stretch/>
        </p:blipFill>
        <p:spPr bwMode="auto">
          <a:xfrm rot="5400000">
            <a:off x="9720715" y="5030242"/>
            <a:ext cx="439343" cy="1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Pipe - Free buildings icons">
            <a:extLst>
              <a:ext uri="{FF2B5EF4-FFF2-40B4-BE49-F238E27FC236}">
                <a16:creationId xmlns:a16="http://schemas.microsoft.com/office/drawing/2014/main" id="{E369608A-5FF3-FE89-C2DA-876096649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7"/>
          <a:stretch/>
        </p:blipFill>
        <p:spPr bwMode="auto">
          <a:xfrm rot="5400000">
            <a:off x="9840430" y="5030242"/>
            <a:ext cx="439343" cy="1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Pipe - Free buildings icons">
            <a:extLst>
              <a:ext uri="{FF2B5EF4-FFF2-40B4-BE49-F238E27FC236}">
                <a16:creationId xmlns:a16="http://schemas.microsoft.com/office/drawing/2014/main" id="{E2F9D8CA-0EA5-91A3-0828-DCD12B5A2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7"/>
          <a:stretch/>
        </p:blipFill>
        <p:spPr bwMode="auto">
          <a:xfrm rot="5400000">
            <a:off x="9956659" y="5032107"/>
            <a:ext cx="439343" cy="1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14AE46-6066-5A92-FB55-12FEC337BEFD}"/>
              </a:ext>
            </a:extLst>
          </p:cNvPr>
          <p:cNvSpPr txBox="1"/>
          <p:nvPr/>
        </p:nvSpPr>
        <p:spPr>
          <a:xfrm>
            <a:off x="5529292" y="4875405"/>
            <a:ext cx="4196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Provide adequate housing to connect propellant lines, wiring, electronics, and interface with the design remotely using an Arduino.</a:t>
            </a:r>
          </a:p>
        </p:txBody>
      </p:sp>
    </p:spTree>
    <p:extLst>
      <p:ext uri="{BB962C8B-B14F-4D97-AF65-F5344CB8AC3E}">
        <p14:creationId xmlns:p14="http://schemas.microsoft.com/office/powerpoint/2010/main" val="3853958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5F36-0EEB-097D-518B-4B00A69FC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3BD0-441A-1B9C-9603-35C87672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C6DDE2-4F27-742E-7DF3-6968D460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Design 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06669E-A124-CFD3-4FCD-19760C45D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E7D191-1EEB-4368-8255-2E7C2EA64BD4}"/>
              </a:ext>
            </a:extLst>
          </p:cNvPr>
          <p:cNvSpPr/>
          <p:nvPr/>
        </p:nvSpPr>
        <p:spPr>
          <a:xfrm>
            <a:off x="5446622" y="4810621"/>
            <a:ext cx="4764178" cy="1302463"/>
          </a:xfrm>
          <a:prstGeom prst="roundRect">
            <a:avLst>
              <a:gd name="adj" fmla="val 1178"/>
            </a:avLst>
          </a:prstGeom>
          <a:solidFill>
            <a:srgbClr val="297F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2738C-5CAF-5E81-C43D-D7BD6041CB12}"/>
              </a:ext>
            </a:extLst>
          </p:cNvPr>
          <p:cNvSpPr/>
          <p:nvPr/>
        </p:nvSpPr>
        <p:spPr>
          <a:xfrm>
            <a:off x="7776965" y="841802"/>
            <a:ext cx="457200" cy="457200"/>
          </a:xfrm>
          <a:prstGeom prst="ellipse">
            <a:avLst/>
          </a:prstGeom>
          <a:solidFill>
            <a:srgbClr val="C71313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8FBB3A-723A-F0F9-0AF5-3F69CC6AB107}"/>
              </a:ext>
            </a:extLst>
          </p:cNvPr>
          <p:cNvSpPr/>
          <p:nvPr/>
        </p:nvSpPr>
        <p:spPr>
          <a:xfrm>
            <a:off x="8344191" y="841802"/>
            <a:ext cx="457200" cy="457200"/>
          </a:xfrm>
          <a:prstGeom prst="ellipse">
            <a:avLst/>
          </a:prstGeom>
          <a:solidFill>
            <a:srgbClr val="F09A0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AC1AD5-22B8-BD0D-AEF8-479C22793826}"/>
              </a:ext>
            </a:extLst>
          </p:cNvPr>
          <p:cNvSpPr/>
          <p:nvPr/>
        </p:nvSpPr>
        <p:spPr>
          <a:xfrm>
            <a:off x="8911417" y="841802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E1AC1A-F914-8641-D64B-59166E151F2F}"/>
              </a:ext>
            </a:extLst>
          </p:cNvPr>
          <p:cNvSpPr/>
          <p:nvPr/>
        </p:nvSpPr>
        <p:spPr>
          <a:xfrm>
            <a:off x="9478643" y="841802"/>
            <a:ext cx="457200" cy="457200"/>
          </a:xfrm>
          <a:prstGeom prst="ellipse">
            <a:avLst/>
          </a:prstGeom>
          <a:solidFill>
            <a:srgbClr val="297F29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8C28EC-AD52-B1E3-9693-DCCD9377DED5}"/>
              </a:ext>
            </a:extLst>
          </p:cNvPr>
          <p:cNvSpPr txBox="1"/>
          <p:nvPr/>
        </p:nvSpPr>
        <p:spPr>
          <a:xfrm>
            <a:off x="457200" y="1417476"/>
            <a:ext cx="247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297F29"/>
                </a:solidFill>
                <a:latin typeface="Arial Black" panose="020B0A04020102020204" pitchFamily="34" charset="0"/>
              </a:rPr>
              <a:t>Environment</a:t>
            </a:r>
          </a:p>
        </p:txBody>
      </p:sp>
      <p:pic>
        <p:nvPicPr>
          <p:cNvPr id="1026" name="Picture 2" descr="Pressure gauge clipart free download">
            <a:extLst>
              <a:ext uri="{FF2B5EF4-FFF2-40B4-BE49-F238E27FC236}">
                <a16:creationId xmlns:a16="http://schemas.microsoft.com/office/drawing/2014/main" id="{DC99C81F-84C7-F7BF-03A6-49132C775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1"/>
          <a:stretch/>
        </p:blipFill>
        <p:spPr bwMode="auto">
          <a:xfrm>
            <a:off x="8911417" y="3253591"/>
            <a:ext cx="1783804" cy="15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AA1EA3-3F98-8ECA-A71D-C150A825D40B}"/>
              </a:ext>
            </a:extLst>
          </p:cNvPr>
          <p:cNvSpPr txBox="1"/>
          <p:nvPr/>
        </p:nvSpPr>
        <p:spPr>
          <a:xfrm>
            <a:off x="553099" y="2109811"/>
            <a:ext cx="544492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Testing is done in a vacuum environment (3e-6 Torr)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Little accessibility during testing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Vacuum entrance is 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90C23-CD04-36BA-B257-A855E0D861CC}"/>
              </a:ext>
            </a:extLst>
          </p:cNvPr>
          <p:cNvSpPr txBox="1"/>
          <p:nvPr/>
        </p:nvSpPr>
        <p:spPr>
          <a:xfrm>
            <a:off x="5531005" y="4879774"/>
            <a:ext cx="4558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All design components will be applicable in vacuum conditions, and the design must function remotely once placed in the vacuum chamber.</a:t>
            </a:r>
          </a:p>
        </p:txBody>
      </p:sp>
    </p:spTree>
    <p:extLst>
      <p:ext uri="{BB962C8B-B14F-4D97-AF65-F5344CB8AC3E}">
        <p14:creationId xmlns:p14="http://schemas.microsoft.com/office/powerpoint/2010/main" val="319715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65CF288CEE14F8D42498C467F000E" ma:contentTypeVersion="12" ma:contentTypeDescription="Create a new document." ma:contentTypeScope="" ma:versionID="2ad21d7f1aa71a0a067d247ad8a85db3">
  <xsd:schema xmlns:xsd="http://www.w3.org/2001/XMLSchema" xmlns:xs="http://www.w3.org/2001/XMLSchema" xmlns:p="http://schemas.microsoft.com/office/2006/metadata/properties" xmlns:ns2="3643a0ef-a686-4d49-bf5c-13768b24faad" xmlns:ns3="b7605b01-036a-4300-9e79-f6a07b7ca62f" targetNamespace="http://schemas.microsoft.com/office/2006/metadata/properties" ma:root="true" ma:fieldsID="98d85d897194ed09bc0400e553666e3a" ns2:_="" ns3:_="">
    <xsd:import namespace="3643a0ef-a686-4d49-bf5c-13768b24faad"/>
    <xsd:import namespace="b7605b01-036a-4300-9e79-f6a07b7ca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3a0ef-a686-4d49-bf5c-13768b24f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05b01-036a-4300-9e79-f6a07b7ca6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94a03ec-0f7c-40e4-8b28-73f7ed4843dd}" ma:internalName="TaxCatchAll" ma:showField="CatchAllData" ma:web="b7605b01-036a-4300-9e79-f6a07b7ca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43a0ef-a686-4d49-bf5c-13768b24faad">
      <Terms xmlns="http://schemas.microsoft.com/office/infopath/2007/PartnerControls"/>
    </lcf76f155ced4ddcb4097134ff3c332f>
    <TaxCatchAll xmlns="b7605b01-036a-4300-9e79-f6a07b7ca62f" xsi:nil="true"/>
  </documentManagement>
</p:properties>
</file>

<file path=customXml/itemProps1.xml><?xml version="1.0" encoding="utf-8"?>
<ds:datastoreItem xmlns:ds="http://schemas.openxmlformats.org/officeDocument/2006/customXml" ds:itemID="{2195AE29-2FE0-40DC-B4B8-4C96E137BF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8030B7-0EE2-4EBA-BE44-8C8801D6C17A}">
  <ds:schemaRefs>
    <ds:schemaRef ds:uri="3643a0ef-a686-4d49-bf5c-13768b24faad"/>
    <ds:schemaRef ds:uri="b7605b01-036a-4300-9e79-f6a07b7ca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7B1E77-7904-4263-8CA8-27E44261CF53}">
  <ds:schemaRefs>
    <ds:schemaRef ds:uri="http://schemas.microsoft.com/office/2006/documentManagement/types"/>
    <ds:schemaRef ds:uri="http://www.w3.org/XML/1998/namespace"/>
    <ds:schemaRef ds:uri="b7605b01-036a-4300-9e79-f6a07b7ca62f"/>
    <ds:schemaRef ds:uri="http://purl.org/dc/terms/"/>
    <ds:schemaRef ds:uri="3643a0ef-a686-4d49-bf5c-13768b24faad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TotalTime>0</TotalTime>
  <Words>2356</Words>
  <Application>Microsoft Office PowerPoint</Application>
  <PresentationFormat>Widescreen</PresentationFormat>
  <Paragraphs>776</Paragraphs>
  <Slides>58</Slides>
  <Notes>14</Notes>
  <HiddenSlides>14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Aptos Display</vt:lpstr>
      <vt:lpstr>Arial</vt:lpstr>
      <vt:lpstr>Arial Black</vt:lpstr>
      <vt:lpstr>Arial Rounded MT Bold</vt:lpstr>
      <vt:lpstr>Calibri</vt:lpstr>
      <vt:lpstr>Cambria Math</vt:lpstr>
      <vt:lpstr>Cascadia Mono SemiBold</vt:lpstr>
      <vt:lpstr>Google Sans</vt:lpstr>
      <vt:lpstr>Segoe UI Variable Display Semib</vt:lpstr>
      <vt:lpstr>Times New Roman</vt:lpstr>
      <vt:lpstr>Wingdings</vt:lpstr>
      <vt:lpstr>Orange with Logo</vt:lpstr>
      <vt:lpstr>Garnet with Logo</vt:lpstr>
      <vt:lpstr>Green Propellant Thrust Stand</vt:lpstr>
      <vt:lpstr>Team Sponsors &amp; Advisors</vt:lpstr>
      <vt:lpstr>Team Introductions</vt:lpstr>
      <vt:lpstr>Objective</vt:lpstr>
      <vt:lpstr>Project Background</vt:lpstr>
      <vt:lpstr>Key Design Requirements</vt:lpstr>
      <vt:lpstr>Key Design Requirements</vt:lpstr>
      <vt:lpstr>Key Design Requirements</vt:lpstr>
      <vt:lpstr>Key Design Requirements</vt:lpstr>
      <vt:lpstr>Design Process: Ideation</vt:lpstr>
      <vt:lpstr>Design Iteration #1</vt:lpstr>
      <vt:lpstr>Design Iteration #2</vt:lpstr>
      <vt:lpstr>Prototyping</vt:lpstr>
      <vt:lpstr>Prototyping</vt:lpstr>
      <vt:lpstr>Final Design</vt:lpstr>
      <vt:lpstr>Final Design</vt:lpstr>
      <vt:lpstr>Final Design</vt:lpstr>
      <vt:lpstr>Final Design</vt:lpstr>
      <vt:lpstr>Final Design</vt:lpstr>
      <vt:lpstr>Design Validation: Modal Analysis</vt:lpstr>
      <vt:lpstr>Design Validation: Thermal Analysis</vt:lpstr>
      <vt:lpstr>Stand Operation – User Interface</vt:lpstr>
      <vt:lpstr>Stand Operation – User Interface</vt:lpstr>
      <vt:lpstr>Stand Operation - Preloading</vt:lpstr>
      <vt:lpstr>Stand Operation - Preloading</vt:lpstr>
      <vt:lpstr>Stand Operation - Preloading</vt:lpstr>
      <vt:lpstr>Stand Operation - Calibration</vt:lpstr>
      <vt:lpstr>Stand Operation - Calibration</vt:lpstr>
      <vt:lpstr>Stand Operation - Calibration</vt:lpstr>
      <vt:lpstr>Stand Operation - Calibration</vt:lpstr>
      <vt:lpstr>Stand Operation - Calibration</vt:lpstr>
      <vt:lpstr>Stand Operation - Calibration</vt:lpstr>
      <vt:lpstr>Stand Operation – Test Fire</vt:lpstr>
      <vt:lpstr>Stand Operation – Test Fire</vt:lpstr>
      <vt:lpstr>Stand Operation – Results</vt:lpstr>
      <vt:lpstr>Budget Breakdown</vt:lpstr>
      <vt:lpstr>Budget Breakdown</vt:lpstr>
      <vt:lpstr>Lessons Learned</vt:lpstr>
      <vt:lpstr>Lessons Learned</vt:lpstr>
      <vt:lpstr>Lessons Learned</vt:lpstr>
      <vt:lpstr>Lessons Learned</vt:lpstr>
      <vt:lpstr>Lessons Learned</vt:lpstr>
      <vt:lpstr>Lessons Learned</vt:lpstr>
      <vt:lpstr>Quick Recap</vt:lpstr>
      <vt:lpstr>PowerPoint Presentation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Propellant Thrust Stand</dc:title>
  <dc:creator>Shayne McConomy</dc:creator>
  <cp:lastModifiedBy>Ryan Kaczmarczyk</cp:lastModifiedBy>
  <cp:revision>1</cp:revision>
  <dcterms:created xsi:type="dcterms:W3CDTF">2024-09-24T19:25:48Z</dcterms:created>
  <dcterms:modified xsi:type="dcterms:W3CDTF">2025-04-03T01:29:18Z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0x010100D9865CF288CEE14F8D42498C467F000E</vt:lpwstr>
  </property>
  <property fmtid="{D5CDD505-2E9C-101B-9397-08002B2CF9AE}" pid="3" name="MediaServiceImageTags">
    <vt:lpwstr/>
  </property>
</Properties>
</file>